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/>
    <p:restoredTop sz="94590"/>
  </p:normalViewPr>
  <p:slideViewPr>
    <p:cSldViewPr>
      <p:cViewPr>
        <p:scale>
          <a:sx n="75" d="100"/>
          <a:sy n="75" d="100"/>
        </p:scale>
        <p:origin x="2744" y="88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D11A3-A7E2-8641-90C0-3957C59C5D15}" type="datetimeFigureOut">
              <a:rPr lang="fr-FR" smtClean="0"/>
              <a:t>28/07/2022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1CC49-3466-3D47-ACFD-DE68EE30C5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796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D1CC49-3466-3D47-ACFD-DE68EE30C5E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52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8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DA16-9796-44D6-9F80-3A59AB6576B1}" type="datetimeFigureOut">
              <a:rPr lang="en-US" smtClean="0"/>
              <a:t>7/28/22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CDBE-EA1A-460F-AB49-42825B11BC6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1905000" cy="1257479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Théo</a:t>
            </a:r>
            <a:r>
              <a:rPr lang="en-US" sz="3200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Doe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sz="12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Titre</a:t>
            </a: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du poste recherché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807" y="2290713"/>
            <a:ext cx="2871786" cy="1062079"/>
          </a:xfrm>
        </p:spPr>
        <p:txBody>
          <a:bodyPr anchor="t">
            <a:noAutofit/>
          </a:bodyPr>
          <a:lstStyle/>
          <a:p>
            <a:pPr defTabSz="685800">
              <a:spcBef>
                <a:spcPts val="0"/>
              </a:spcBef>
              <a:defRPr/>
            </a:pPr>
            <a:r>
              <a:rPr lang="fr-FR" sz="11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Décrivez en quelques lignes vos compétences clés pour le poste et vos objectifs de carrière. Vous pouvez les mettre en forme à l’aide de puces ou les laisser sous forme de texte plein.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74" y="6629400"/>
            <a:ext cx="2867025" cy="838200"/>
          </a:xfrm>
        </p:spPr>
        <p:txBody>
          <a:bodyPr>
            <a:normAutofit fontScale="92500" lnSpcReduction="10000"/>
          </a:bodyPr>
          <a:lstStyle/>
          <a:p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/>
              </a:rPr>
              <a:t>Football (club)</a:t>
            </a:r>
          </a:p>
          <a:p>
            <a:r>
              <a:rPr lang="en-US" sz="1200" b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/>
              </a:rPr>
              <a:t>Cinéma</a:t>
            </a:r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/>
              </a:rPr>
              <a:t> des </a:t>
            </a:r>
            <a:r>
              <a:rPr lang="en-US" sz="1200" b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/>
              </a:rPr>
              <a:t>années</a:t>
            </a:r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/>
              </a:rPr>
              <a:t> 60</a:t>
            </a:r>
          </a:p>
          <a:p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/>
              </a:rPr>
              <a:t>Lecture / Romans </a:t>
            </a:r>
            <a:r>
              <a:rPr lang="en-US" sz="1200" b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/>
              </a:rPr>
              <a:t>historiques</a:t>
            </a:r>
            <a:endParaRPr lang="en-US" sz="1200" b="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Calibri"/>
            </a:endParaRPr>
          </a:p>
          <a:p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Calibri"/>
              </a:rPr>
              <a:t>New Tech / Actus Geek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38650" y="285750"/>
            <a:ext cx="216217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+33 1 02 03 04 05</a:t>
            </a:r>
          </a:p>
          <a:p>
            <a:pPr algn="r"/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mail@gmail.com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17 rue de la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Réussite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75012 Paris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3605214" y="3429000"/>
            <a:ext cx="2871786" cy="381000"/>
          </a:xfrm>
          <a:noFill/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1600" b="1" dirty="0" err="1">
                <a:latin typeface="Century Gothic" panose="020B0502020202020204" pitchFamily="34" charset="0"/>
              </a:rPr>
              <a:t>Expérience</a:t>
            </a:r>
            <a:r>
              <a:rPr lang="en-US" sz="1600" b="1" dirty="0">
                <a:latin typeface="Century Gothic" panose="020B0502020202020204" pitchFamily="34" charset="0"/>
              </a:rPr>
              <a:t> </a:t>
            </a:r>
            <a:r>
              <a:rPr lang="en-US" sz="1600" b="1" dirty="0" err="1">
                <a:latin typeface="Century Gothic" panose="020B0502020202020204" pitchFamily="34" charset="0"/>
              </a:rPr>
              <a:t>professionnelle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6" name="Text Placeholder 2"/>
          <p:cNvSpPr txBox="1">
            <a:spLocks/>
          </p:cNvSpPr>
          <p:nvPr/>
        </p:nvSpPr>
        <p:spPr>
          <a:xfrm>
            <a:off x="3605215" y="3886200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Titre</a:t>
            </a:r>
            <a:r>
              <a:rPr lang="en-US" sz="5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du poste</a:t>
            </a:r>
          </a:p>
          <a:p>
            <a:pPr algn="r"/>
            <a:r>
              <a:rPr lang="en-US" sz="4800" b="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XYZ </a:t>
            </a:r>
            <a:r>
              <a:rPr lang="en-US" sz="4800" b="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Société</a:t>
            </a:r>
            <a:endParaRPr lang="en-US" sz="4800" b="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4000" b="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2010 - 2012</a:t>
            </a:r>
          </a:p>
          <a:p>
            <a:pPr algn="r"/>
            <a:endParaRPr lang="en-US" dirty="0">
              <a:latin typeface="Century Gothic" panose="020B0502020202020204" pitchFamily="34" charset="0"/>
            </a:endParaRPr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Décrivez ici les fonctions que vous avez occupé. Décrivez également vos missions, le nombre de personne que vous avez encadré 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3812" y="2290713"/>
            <a:ext cx="681037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7"/>
          <p:cNvSpPr>
            <a:spLocks noGrp="1"/>
          </p:cNvSpPr>
          <p:nvPr>
            <p:ph sz="half" idx="2"/>
          </p:nvPr>
        </p:nvSpPr>
        <p:spPr>
          <a:xfrm>
            <a:off x="352425" y="3429000"/>
            <a:ext cx="2867026" cy="3810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>
                <a:latin typeface="Century Gothic" panose="020B0502020202020204" pitchFamily="34" charset="0"/>
              </a:rPr>
              <a:t>Formation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9" name="Text Placeholder 2"/>
          <p:cNvSpPr txBox="1">
            <a:spLocks/>
          </p:cNvSpPr>
          <p:nvPr/>
        </p:nvSpPr>
        <p:spPr>
          <a:xfrm>
            <a:off x="361951" y="3810000"/>
            <a:ext cx="2819399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Nom </a:t>
            </a:r>
            <a:r>
              <a:rPr lang="en-US" sz="29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Université</a:t>
            </a:r>
            <a:endParaRPr lang="en-US" sz="2900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2500" b="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Titre</a:t>
            </a:r>
            <a:r>
              <a:rPr lang="en-US" sz="2500" b="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du </a:t>
            </a:r>
            <a:r>
              <a:rPr lang="en-US" sz="2500" b="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dipl</a:t>
            </a:r>
            <a:r>
              <a:rPr lang="fr-FR" sz="2500" b="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ôme</a:t>
            </a:r>
            <a:endParaRPr lang="en-US" sz="2500" b="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2100" b="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2010  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fr-FR" sz="23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Décrivez rapidement les options de votre formation.</a:t>
            </a:r>
            <a:endParaRPr lang="fr-FR" sz="2300" b="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43" name="Content Placeholder 17"/>
          <p:cNvSpPr>
            <a:spLocks noGrp="1"/>
          </p:cNvSpPr>
          <p:nvPr>
            <p:ph sz="half" idx="2"/>
          </p:nvPr>
        </p:nvSpPr>
        <p:spPr>
          <a:xfrm>
            <a:off x="305267" y="7791932"/>
            <a:ext cx="2867024" cy="381000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latin typeface="Century Gothic" panose="020B0502020202020204" pitchFamily="34" charset="0"/>
              </a:rPr>
              <a:t>Compétences</a:t>
            </a:r>
            <a:endParaRPr lang="en-US" sz="1600" b="1" dirty="0">
              <a:latin typeface="Century Gothic" panose="020B0502020202020204" pitchFamily="34" charset="0"/>
            </a:endParaRP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5" name="Text Placeholder 2"/>
          <p:cNvSpPr txBox="1">
            <a:spLocks/>
          </p:cNvSpPr>
          <p:nvPr/>
        </p:nvSpPr>
        <p:spPr>
          <a:xfrm>
            <a:off x="327511" y="8382000"/>
            <a:ext cx="1362075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Langues</a:t>
            </a:r>
            <a:endParaRPr lang="en-US" sz="1500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 Placeholder 2"/>
          <p:cNvSpPr txBox="1">
            <a:spLocks/>
          </p:cNvSpPr>
          <p:nvPr/>
        </p:nvSpPr>
        <p:spPr>
          <a:xfrm>
            <a:off x="337036" y="8763000"/>
            <a:ext cx="139065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Anglais</a:t>
            </a:r>
            <a:endParaRPr lang="en-US" sz="1200" b="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1200" b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Français</a:t>
            </a:r>
            <a:endParaRPr lang="en-US" sz="1200" b="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1200" b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Allemand</a:t>
            </a:r>
            <a:endParaRPr lang="en-US" sz="1200" b="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Chinois</a:t>
            </a:r>
          </a:p>
        </p:txBody>
      </p:sp>
      <p:pic>
        <p:nvPicPr>
          <p:cNvPr id="37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2557464" y="76200"/>
            <a:ext cx="1671636" cy="1629305"/>
          </a:xfrm>
          <a:prstGeom prst="ellipse">
            <a:avLst/>
          </a:prstGeom>
        </p:spPr>
      </p:pic>
      <p:sp>
        <p:nvSpPr>
          <p:cNvPr id="47" name="Text Placeholder 2"/>
          <p:cNvSpPr txBox="1">
            <a:spLocks/>
          </p:cNvSpPr>
          <p:nvPr/>
        </p:nvSpPr>
        <p:spPr>
          <a:xfrm>
            <a:off x="371476" y="4953000"/>
            <a:ext cx="280987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Nom </a:t>
            </a:r>
            <a:r>
              <a:rPr lang="en-US" sz="3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Université</a:t>
            </a:r>
            <a:endParaRPr lang="en-US" sz="3600" dirty="0">
              <a:solidFill>
                <a:schemeClr val="accent5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3200" b="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Titre</a:t>
            </a:r>
            <a:r>
              <a:rPr lang="en-US" sz="3200" b="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du </a:t>
            </a:r>
            <a:r>
              <a:rPr lang="en-US" sz="3200" b="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dipl</a:t>
            </a:r>
            <a:r>
              <a:rPr lang="fr-FR" sz="3200" b="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ôme</a:t>
            </a:r>
            <a:endParaRPr lang="en-US" sz="3200" b="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2800" b="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2010  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fr-FR" sz="28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Décrivez rapidement les options de votre formation.</a:t>
            </a:r>
            <a:endParaRPr lang="fr-FR" sz="2800" b="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07" y="1903931"/>
            <a:ext cx="2871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entury Gothic" panose="020B0502020202020204" pitchFamily="34" charset="0"/>
              </a:rPr>
              <a:t>Objectif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33373" y="6269623"/>
            <a:ext cx="28670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entury Gothic" panose="020B0502020202020204" pitchFamily="34" charset="0"/>
              </a:rPr>
              <a:t>Hobbies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29193" y="1905438"/>
            <a:ext cx="28717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err="1">
                <a:latin typeface="Century Gothic" panose="020B0502020202020204" pitchFamily="34" charset="0"/>
              </a:rPr>
              <a:t>Profil</a:t>
            </a:r>
            <a:endParaRPr lang="en-US" sz="1600" b="1" dirty="0">
              <a:latin typeface="Century Gothic" panose="020B0502020202020204" pitchFamily="34" charset="0"/>
            </a:endParaRPr>
          </a:p>
        </p:txBody>
      </p:sp>
      <p:sp>
        <p:nvSpPr>
          <p:cNvPr id="44" name="Text Placeholder 2"/>
          <p:cNvSpPr txBox="1">
            <a:spLocks/>
          </p:cNvSpPr>
          <p:nvPr/>
        </p:nvSpPr>
        <p:spPr>
          <a:xfrm>
            <a:off x="3661250" y="2298755"/>
            <a:ext cx="2871786" cy="90965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Décrivez ici les fonctions que vous avez occupé. Décrivez également vos missions, le nombre de personne que vous avez encadré </a:t>
            </a:r>
          </a:p>
        </p:txBody>
      </p:sp>
      <p:sp>
        <p:nvSpPr>
          <p:cNvPr id="64" name="Text Placeholder 2"/>
          <p:cNvSpPr txBox="1">
            <a:spLocks/>
          </p:cNvSpPr>
          <p:nvPr/>
        </p:nvSpPr>
        <p:spPr>
          <a:xfrm>
            <a:off x="1765786" y="83820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Informatique</a:t>
            </a: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1746736" y="8763000"/>
            <a:ext cx="14097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Microsoft Office</a:t>
            </a:r>
          </a:p>
          <a:p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Google </a:t>
            </a:r>
            <a:r>
              <a:rPr lang="en-US" sz="1200" b="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Adwords</a:t>
            </a:r>
            <a:endParaRPr lang="en-US" sz="1200" b="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PHP / HTML</a:t>
            </a:r>
          </a:p>
          <a:p>
            <a:r>
              <a:rPr lang="en-US" sz="1200" b="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My SQL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4343400" y="228600"/>
            <a:ext cx="0" cy="12954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2438400" y="228600"/>
            <a:ext cx="0" cy="129540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Placeholder 2"/>
          <p:cNvSpPr txBox="1">
            <a:spLocks/>
          </p:cNvSpPr>
          <p:nvPr/>
        </p:nvSpPr>
        <p:spPr>
          <a:xfrm>
            <a:off x="3601484" y="5405854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Titre</a:t>
            </a:r>
            <a:r>
              <a:rPr lang="en-US" sz="5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du poste</a:t>
            </a:r>
          </a:p>
          <a:p>
            <a:pPr algn="r"/>
            <a:r>
              <a:rPr lang="en-US" sz="4800" b="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XYZ </a:t>
            </a:r>
            <a:r>
              <a:rPr lang="en-US" sz="4800" b="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Société</a:t>
            </a:r>
            <a:endParaRPr lang="en-US" sz="4800" b="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4000" b="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2010 - 2012</a:t>
            </a:r>
          </a:p>
          <a:p>
            <a:pPr algn="r"/>
            <a:endParaRPr lang="en-US" dirty="0">
              <a:latin typeface="Century Gothic" panose="020B0502020202020204" pitchFamily="34" charset="0"/>
            </a:endParaRPr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Décrivez ici les fonctions que vous avez occupé. Décrivez également vos missions, le nombre de personne que vous avez encadré </a:t>
            </a:r>
          </a:p>
        </p:txBody>
      </p:sp>
      <p:sp>
        <p:nvSpPr>
          <p:cNvPr id="50" name="Text Placeholder 2"/>
          <p:cNvSpPr txBox="1">
            <a:spLocks/>
          </p:cNvSpPr>
          <p:nvPr/>
        </p:nvSpPr>
        <p:spPr>
          <a:xfrm>
            <a:off x="3652838" y="6896100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Titre</a:t>
            </a:r>
            <a:r>
              <a:rPr lang="en-US" sz="5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du poste</a:t>
            </a:r>
          </a:p>
          <a:p>
            <a:pPr algn="r"/>
            <a:r>
              <a:rPr lang="en-US" sz="4800" b="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XYZ </a:t>
            </a:r>
            <a:r>
              <a:rPr lang="en-US" sz="4800" b="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Société</a:t>
            </a:r>
            <a:endParaRPr lang="en-US" sz="4800" b="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4000" b="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2010 - 2012</a:t>
            </a:r>
          </a:p>
          <a:p>
            <a:pPr algn="r"/>
            <a:endParaRPr lang="en-US" dirty="0">
              <a:latin typeface="Century Gothic" panose="020B0502020202020204" pitchFamily="34" charset="0"/>
            </a:endParaRPr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Décrivez ici les fonctions que vous avez occupé. Décrivez également vos missions, le nombre de personne que vous avez encadré </a:t>
            </a:r>
          </a:p>
        </p:txBody>
      </p:sp>
      <p:sp>
        <p:nvSpPr>
          <p:cNvPr id="51" name="Text Placeholder 2"/>
          <p:cNvSpPr txBox="1">
            <a:spLocks/>
          </p:cNvSpPr>
          <p:nvPr/>
        </p:nvSpPr>
        <p:spPr>
          <a:xfrm>
            <a:off x="3601484" y="8363433"/>
            <a:ext cx="2871786" cy="1295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56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Titre</a:t>
            </a:r>
            <a:r>
              <a:rPr lang="en-US" sz="5600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 du poste</a:t>
            </a:r>
          </a:p>
          <a:p>
            <a:pPr algn="r"/>
            <a:r>
              <a:rPr lang="en-US" sz="4800" b="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XYZ </a:t>
            </a:r>
            <a:r>
              <a:rPr lang="en-US" sz="4800" b="0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Société</a:t>
            </a:r>
            <a:endParaRPr lang="en-US" sz="4800" b="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4000" b="0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2010 - 2012</a:t>
            </a:r>
          </a:p>
          <a:p>
            <a:pPr algn="r"/>
            <a:endParaRPr lang="en-US" dirty="0">
              <a:latin typeface="Century Gothic" panose="020B0502020202020204" pitchFamily="34" charset="0"/>
            </a:endParaRPr>
          </a:p>
          <a:p>
            <a:pPr algn="r">
              <a:tabLst>
                <a:tab pos="723900" algn="l"/>
                <a:tab pos="1447800" algn="l"/>
                <a:tab pos="2171700" algn="l"/>
              </a:tabLst>
            </a:pPr>
            <a:r>
              <a:rPr lang="fr-FR" sz="4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Décrivez ici les fonctions que vous avez occupé. Décrivez également vos missions, le nombre de personne que vous avez encadré </a:t>
            </a:r>
          </a:p>
        </p:txBody>
      </p:sp>
      <p:cxnSp>
        <p:nvCxnSpPr>
          <p:cNvPr id="6" name="Straight Connector 32">
            <a:extLst>
              <a:ext uri="{FF2B5EF4-FFF2-40B4-BE49-F238E27FC236}">
                <a16:creationId xmlns:a16="http://schemas.microsoft.com/office/drawing/2014/main" id="{23B7B529-28F6-DFE3-0571-CB0B08CF3A54}"/>
              </a:ext>
            </a:extLst>
          </p:cNvPr>
          <p:cNvCxnSpPr/>
          <p:nvPr/>
        </p:nvCxnSpPr>
        <p:spPr>
          <a:xfrm>
            <a:off x="23811" y="1828800"/>
            <a:ext cx="681037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32">
            <a:extLst>
              <a:ext uri="{FF2B5EF4-FFF2-40B4-BE49-F238E27FC236}">
                <a16:creationId xmlns:a16="http://schemas.microsoft.com/office/drawing/2014/main" id="{F8F866A7-63AA-D5A7-BA2D-0E77BB7F5D1F}"/>
              </a:ext>
            </a:extLst>
          </p:cNvPr>
          <p:cNvCxnSpPr/>
          <p:nvPr/>
        </p:nvCxnSpPr>
        <p:spPr>
          <a:xfrm>
            <a:off x="23812" y="3810000"/>
            <a:ext cx="681037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32">
            <a:extLst>
              <a:ext uri="{FF2B5EF4-FFF2-40B4-BE49-F238E27FC236}">
                <a16:creationId xmlns:a16="http://schemas.microsoft.com/office/drawing/2014/main" id="{D1C7F1AA-4D72-1AAD-997D-4F82F58668BA}"/>
              </a:ext>
            </a:extLst>
          </p:cNvPr>
          <p:cNvCxnSpPr>
            <a:cxnSpLocks/>
          </p:cNvCxnSpPr>
          <p:nvPr/>
        </p:nvCxnSpPr>
        <p:spPr>
          <a:xfrm>
            <a:off x="0" y="6629400"/>
            <a:ext cx="34290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32">
            <a:extLst>
              <a:ext uri="{FF2B5EF4-FFF2-40B4-BE49-F238E27FC236}">
                <a16:creationId xmlns:a16="http://schemas.microsoft.com/office/drawing/2014/main" id="{2B234AB6-2F8E-3806-78EB-2E37DEEA4E14}"/>
              </a:ext>
            </a:extLst>
          </p:cNvPr>
          <p:cNvCxnSpPr>
            <a:cxnSpLocks/>
          </p:cNvCxnSpPr>
          <p:nvPr/>
        </p:nvCxnSpPr>
        <p:spPr>
          <a:xfrm>
            <a:off x="-3" y="6248400"/>
            <a:ext cx="34290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32">
            <a:extLst>
              <a:ext uri="{FF2B5EF4-FFF2-40B4-BE49-F238E27FC236}">
                <a16:creationId xmlns:a16="http://schemas.microsoft.com/office/drawing/2014/main" id="{3EF28840-DEC8-1DC2-D929-CE72832A522E}"/>
              </a:ext>
            </a:extLst>
          </p:cNvPr>
          <p:cNvCxnSpPr/>
          <p:nvPr/>
        </p:nvCxnSpPr>
        <p:spPr>
          <a:xfrm>
            <a:off x="23810" y="3376238"/>
            <a:ext cx="6810375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32">
            <a:extLst>
              <a:ext uri="{FF2B5EF4-FFF2-40B4-BE49-F238E27FC236}">
                <a16:creationId xmlns:a16="http://schemas.microsoft.com/office/drawing/2014/main" id="{50FE9189-8EB9-80A3-FB78-F38DD209ADB1}"/>
              </a:ext>
            </a:extLst>
          </p:cNvPr>
          <p:cNvCxnSpPr>
            <a:cxnSpLocks/>
          </p:cNvCxnSpPr>
          <p:nvPr/>
        </p:nvCxnSpPr>
        <p:spPr>
          <a:xfrm>
            <a:off x="-3" y="8144608"/>
            <a:ext cx="34290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32">
            <a:extLst>
              <a:ext uri="{FF2B5EF4-FFF2-40B4-BE49-F238E27FC236}">
                <a16:creationId xmlns:a16="http://schemas.microsoft.com/office/drawing/2014/main" id="{1DC554CB-B048-5262-02E4-5CE62D49C0D5}"/>
              </a:ext>
            </a:extLst>
          </p:cNvPr>
          <p:cNvCxnSpPr>
            <a:cxnSpLocks/>
          </p:cNvCxnSpPr>
          <p:nvPr/>
        </p:nvCxnSpPr>
        <p:spPr>
          <a:xfrm>
            <a:off x="-2934" y="7734300"/>
            <a:ext cx="3429000" cy="0"/>
          </a:xfrm>
          <a:prstGeom prst="line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346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905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190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3265053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555</Words>
  <Application>Microsoft Macintosh PowerPoint</Application>
  <PresentationFormat>Format A4 (210 x 297 mm)</PresentationFormat>
  <Paragraphs>96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Office Theme</vt:lpstr>
      <vt:lpstr>Théo Doe Titre du poste recherché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mubashirali1@live.com</dc:creator>
  <cp:lastModifiedBy>Axel Maille</cp:lastModifiedBy>
  <cp:revision>52</cp:revision>
  <dcterms:created xsi:type="dcterms:W3CDTF">2016-05-24T08:17:30Z</dcterms:created>
  <dcterms:modified xsi:type="dcterms:W3CDTF">2022-07-28T12:50:49Z</dcterms:modified>
</cp:coreProperties>
</file>