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B44"/>
    <a:srgbClr val="5B9BD5"/>
    <a:srgbClr val="EF4C44"/>
    <a:srgbClr val="438FA1"/>
    <a:srgbClr val="86C4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5"/>
    <p:restoredTop sz="94586"/>
  </p:normalViewPr>
  <p:slideViewPr>
    <p:cSldViewPr snapToGrid="0" snapToObjects="1">
      <p:cViewPr>
        <p:scale>
          <a:sx n="56" d="100"/>
          <a:sy n="56" d="100"/>
        </p:scale>
        <p:origin x="4288" y="1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5321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30462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6808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02497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73149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8BFB57-431E-274B-A0AA-E5A1012118D8}"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76751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8BFB57-431E-274B-A0AA-E5A1012118D8}"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84513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1F8BFB57-431E-274B-A0AA-E5A1012118D8}"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47240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FB57-431E-274B-A0AA-E5A1012118D8}"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18720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8BFB57-431E-274B-A0AA-E5A1012118D8}"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10817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8BFB57-431E-274B-A0AA-E5A1012118D8}"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209626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8BFB57-431E-274B-A0AA-E5A1012118D8}" type="datetimeFigureOut">
              <a:rPr lang="fr-FR" smtClean="0"/>
              <a:t>22/07/2022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189AAA2-AA0F-6249-BAE7-880FDE7AF66A}" type="slidenum">
              <a:rPr lang="fr-FR" smtClean="0"/>
              <a:t>‹N°›</a:t>
            </a:fld>
            <a:endParaRPr lang="fr-FR"/>
          </a:p>
        </p:txBody>
      </p:sp>
    </p:spTree>
    <p:extLst>
      <p:ext uri="{BB962C8B-B14F-4D97-AF65-F5344CB8AC3E}">
        <p14:creationId xmlns:p14="http://schemas.microsoft.com/office/powerpoint/2010/main" val="1692231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136"/>
          <p:cNvSpPr/>
          <p:nvPr/>
        </p:nvSpPr>
        <p:spPr>
          <a:xfrm>
            <a:off x="0" y="3699902"/>
            <a:ext cx="4292158" cy="36004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9" name="ZoneTexte 8"/>
          <p:cNvSpPr txBox="1"/>
          <p:nvPr/>
        </p:nvSpPr>
        <p:spPr>
          <a:xfrm>
            <a:off x="1339780" y="126758"/>
            <a:ext cx="4408579" cy="584775"/>
          </a:xfrm>
          <a:prstGeom prst="rect">
            <a:avLst/>
          </a:prstGeom>
          <a:noFill/>
        </p:spPr>
        <p:txBody>
          <a:bodyPr wrap="none" rtlCol="0">
            <a:spAutoFit/>
          </a:bodyPr>
          <a:lstStyle/>
          <a:p>
            <a:r>
              <a:rPr lang="fr-FR" sz="3200" b="1" dirty="0">
                <a:latin typeface="Century Gothic" panose="020B0502020202020204" pitchFamily="34" charset="0"/>
              </a:rPr>
              <a:t>JONATHAN DELAVINE</a:t>
            </a:r>
          </a:p>
        </p:txBody>
      </p:sp>
      <p:sp>
        <p:nvSpPr>
          <p:cNvPr id="10" name="ZoneTexte 9"/>
          <p:cNvSpPr txBox="1"/>
          <p:nvPr/>
        </p:nvSpPr>
        <p:spPr>
          <a:xfrm>
            <a:off x="1911090" y="708824"/>
            <a:ext cx="2916183" cy="369332"/>
          </a:xfrm>
          <a:prstGeom prst="rect">
            <a:avLst/>
          </a:prstGeom>
          <a:noFill/>
        </p:spPr>
        <p:txBody>
          <a:bodyPr wrap="none" rtlCol="0">
            <a:spAutoFit/>
          </a:bodyPr>
          <a:lstStyle/>
          <a:p>
            <a:r>
              <a:rPr lang="fr-FR" dirty="0">
                <a:latin typeface="Century Gothic" panose="020B0502020202020204" pitchFamily="34" charset="0"/>
                <a:ea typeface="Avenir Book" charset="0"/>
                <a:cs typeface="Avenir Book" charset="0"/>
              </a:rPr>
              <a:t>Titre du poste recherché</a:t>
            </a:r>
          </a:p>
        </p:txBody>
      </p:sp>
      <p:sp>
        <p:nvSpPr>
          <p:cNvPr id="14" name="ZoneTexte 13"/>
          <p:cNvSpPr txBox="1"/>
          <p:nvPr/>
        </p:nvSpPr>
        <p:spPr>
          <a:xfrm>
            <a:off x="235827" y="2300791"/>
            <a:ext cx="1994457" cy="338554"/>
          </a:xfrm>
          <a:prstGeom prst="rect">
            <a:avLst/>
          </a:prstGeom>
          <a:noFill/>
        </p:spPr>
        <p:txBody>
          <a:bodyPr wrap="none" rtlCol="0">
            <a:spAutoFit/>
          </a:bodyPr>
          <a:lstStyle/>
          <a:p>
            <a:r>
              <a:rPr lang="fr-FR" sz="1600" dirty="0">
                <a:latin typeface="Century Gothic" panose="020B0502020202020204" pitchFamily="34" charset="0"/>
                <a:ea typeface="Avenir Book" charset="0"/>
                <a:cs typeface="Avenir Book" charset="0"/>
              </a:rPr>
              <a:t>A PROPOS DE MOI</a:t>
            </a:r>
          </a:p>
        </p:txBody>
      </p:sp>
      <p:sp>
        <p:nvSpPr>
          <p:cNvPr id="16" name="ZoneTexte 15"/>
          <p:cNvSpPr txBox="1"/>
          <p:nvPr/>
        </p:nvSpPr>
        <p:spPr>
          <a:xfrm>
            <a:off x="168001" y="3712401"/>
            <a:ext cx="3405099" cy="338554"/>
          </a:xfrm>
          <a:prstGeom prst="rect">
            <a:avLst/>
          </a:prstGeom>
          <a:noFill/>
        </p:spPr>
        <p:txBody>
          <a:bodyPr wrap="none" rtlCol="0">
            <a:spAutoFit/>
          </a:bodyPr>
          <a:lstStyle/>
          <a:p>
            <a:r>
              <a:rPr lang="fr-FR" sz="1600" dirty="0">
                <a:latin typeface="Century Gothic" panose="020B0502020202020204" pitchFamily="34" charset="0"/>
                <a:ea typeface="Avenir Book" charset="0"/>
                <a:cs typeface="Avenir Book" charset="0"/>
              </a:rPr>
              <a:t>EXPERIENCES PROFESSIONNELLES</a:t>
            </a:r>
          </a:p>
        </p:txBody>
      </p:sp>
      <p:sp>
        <p:nvSpPr>
          <p:cNvPr id="19" name="ZoneTexte 18"/>
          <p:cNvSpPr txBox="1"/>
          <p:nvPr/>
        </p:nvSpPr>
        <p:spPr>
          <a:xfrm>
            <a:off x="231143" y="7489345"/>
            <a:ext cx="1405000" cy="338554"/>
          </a:xfrm>
          <a:prstGeom prst="rect">
            <a:avLst/>
          </a:prstGeom>
          <a:noFill/>
        </p:spPr>
        <p:txBody>
          <a:bodyPr wrap="none" rtlCol="0">
            <a:spAutoFit/>
          </a:bodyPr>
          <a:lstStyle/>
          <a:p>
            <a:r>
              <a:rPr lang="fr-FR" sz="1600" dirty="0">
                <a:latin typeface="Century Gothic" panose="020B0502020202020204" pitchFamily="34" charset="0"/>
                <a:ea typeface="Avenir Book" charset="0"/>
                <a:cs typeface="Avenir Book" charset="0"/>
              </a:rPr>
              <a:t>FORMATION</a:t>
            </a:r>
          </a:p>
        </p:txBody>
      </p:sp>
      <p:sp>
        <p:nvSpPr>
          <p:cNvPr id="54" name="Rectangle 53"/>
          <p:cNvSpPr/>
          <p:nvPr/>
        </p:nvSpPr>
        <p:spPr>
          <a:xfrm>
            <a:off x="0" y="1150624"/>
            <a:ext cx="6858000" cy="966934"/>
          </a:xfrm>
          <a:prstGeom prst="rect">
            <a:avLst/>
          </a:prstGeom>
          <a:solidFill>
            <a:srgbClr val="EF4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pic>
        <p:nvPicPr>
          <p:cNvPr id="55" name="Image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702" y="1296308"/>
            <a:ext cx="533400" cy="355600"/>
          </a:xfrm>
          <a:prstGeom prst="rect">
            <a:avLst/>
          </a:prstGeom>
        </p:spPr>
      </p:pic>
      <p:pic>
        <p:nvPicPr>
          <p:cNvPr id="56" name="Image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8888" y="1258208"/>
            <a:ext cx="444500" cy="431800"/>
          </a:xfrm>
          <a:prstGeom prst="rect">
            <a:avLst/>
          </a:prstGeom>
        </p:spPr>
      </p:pic>
      <p:pic>
        <p:nvPicPr>
          <p:cNvPr id="57" name="Image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3871" y="1293599"/>
            <a:ext cx="495300" cy="342900"/>
          </a:xfrm>
          <a:prstGeom prst="rect">
            <a:avLst/>
          </a:prstGeom>
        </p:spPr>
      </p:pic>
      <p:pic>
        <p:nvPicPr>
          <p:cNvPr id="58" name="Image 5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1567" y="1241844"/>
            <a:ext cx="431800" cy="419100"/>
          </a:xfrm>
          <a:prstGeom prst="rect">
            <a:avLst/>
          </a:prstGeom>
        </p:spPr>
      </p:pic>
      <p:sp>
        <p:nvSpPr>
          <p:cNvPr id="59" name="ZoneTexte 58"/>
          <p:cNvSpPr txBox="1"/>
          <p:nvPr/>
        </p:nvSpPr>
        <p:spPr>
          <a:xfrm>
            <a:off x="445113" y="1593571"/>
            <a:ext cx="1236236" cy="261610"/>
          </a:xfrm>
          <a:prstGeom prst="rect">
            <a:avLst/>
          </a:prstGeom>
          <a:noFill/>
        </p:spPr>
        <p:txBody>
          <a:bodyPr wrap="none" rtlCol="0">
            <a:spAutoFit/>
          </a:bodyPr>
          <a:lstStyle/>
          <a:p>
            <a:r>
              <a:rPr lang="fr-FR" sz="1100" dirty="0" err="1">
                <a:solidFill>
                  <a:schemeClr val="bg1"/>
                </a:solidFill>
                <a:latin typeface="Century Gothic" panose="020B0502020202020204" pitchFamily="34" charset="0"/>
              </a:rPr>
              <a:t>mail@mail.com</a:t>
            </a:r>
            <a:endParaRPr lang="fr-FR" sz="1100" dirty="0">
              <a:solidFill>
                <a:schemeClr val="bg1"/>
              </a:solidFill>
              <a:latin typeface="Century Gothic" panose="020B0502020202020204" pitchFamily="34" charset="0"/>
            </a:endParaRPr>
          </a:p>
        </p:txBody>
      </p:sp>
      <p:sp>
        <p:nvSpPr>
          <p:cNvPr id="60" name="ZoneTexte 59"/>
          <p:cNvSpPr txBox="1"/>
          <p:nvPr/>
        </p:nvSpPr>
        <p:spPr>
          <a:xfrm>
            <a:off x="1910211" y="1600216"/>
            <a:ext cx="1326004" cy="261610"/>
          </a:xfrm>
          <a:prstGeom prst="rect">
            <a:avLst/>
          </a:prstGeom>
          <a:noFill/>
        </p:spPr>
        <p:txBody>
          <a:bodyPr wrap="none" rtlCol="0">
            <a:spAutoFit/>
          </a:bodyPr>
          <a:lstStyle/>
          <a:p>
            <a:r>
              <a:rPr lang="fr-FR" sz="1100">
                <a:solidFill>
                  <a:schemeClr val="bg1"/>
                </a:solidFill>
                <a:latin typeface="Century Gothic" panose="020B0502020202020204" pitchFamily="34" charset="0"/>
              </a:rPr>
              <a:t>+33 1 02 03 04 05</a:t>
            </a:r>
            <a:endParaRPr lang="fr-FR" sz="1100" dirty="0">
              <a:solidFill>
                <a:schemeClr val="bg1"/>
              </a:solidFill>
              <a:latin typeface="Century Gothic" panose="020B0502020202020204" pitchFamily="34" charset="0"/>
            </a:endParaRPr>
          </a:p>
        </p:txBody>
      </p:sp>
      <p:sp>
        <p:nvSpPr>
          <p:cNvPr id="61" name="ZoneTexte 60"/>
          <p:cNvSpPr txBox="1"/>
          <p:nvPr/>
        </p:nvSpPr>
        <p:spPr>
          <a:xfrm>
            <a:off x="3560917" y="1600216"/>
            <a:ext cx="1348446" cy="261610"/>
          </a:xfrm>
          <a:prstGeom prst="rect">
            <a:avLst/>
          </a:prstGeom>
          <a:noFill/>
        </p:spPr>
        <p:txBody>
          <a:bodyPr wrap="none" rtlCol="0">
            <a:spAutoFit/>
          </a:bodyPr>
          <a:lstStyle/>
          <a:p>
            <a:r>
              <a:rPr lang="fr-FR" sz="1100" dirty="0" err="1">
                <a:solidFill>
                  <a:schemeClr val="bg1"/>
                </a:solidFill>
                <a:latin typeface="Century Gothic" panose="020B0502020202020204" pitchFamily="34" charset="0"/>
              </a:rPr>
              <a:t>Twitter.com</a:t>
            </a:r>
            <a:r>
              <a:rPr lang="fr-FR" sz="1100" dirty="0">
                <a:solidFill>
                  <a:schemeClr val="bg1"/>
                </a:solidFill>
                <a:latin typeface="Century Gothic" panose="020B0502020202020204" pitchFamily="34" charset="0"/>
              </a:rPr>
              <a:t>/nom</a:t>
            </a:r>
          </a:p>
        </p:txBody>
      </p:sp>
      <p:sp>
        <p:nvSpPr>
          <p:cNvPr id="62" name="ZoneTexte 61"/>
          <p:cNvSpPr txBox="1"/>
          <p:nvPr/>
        </p:nvSpPr>
        <p:spPr>
          <a:xfrm>
            <a:off x="5183631" y="1600998"/>
            <a:ext cx="1608133" cy="430887"/>
          </a:xfrm>
          <a:prstGeom prst="rect">
            <a:avLst/>
          </a:prstGeom>
          <a:noFill/>
        </p:spPr>
        <p:txBody>
          <a:bodyPr wrap="none" rtlCol="0">
            <a:spAutoFit/>
          </a:bodyPr>
          <a:lstStyle/>
          <a:p>
            <a:pPr algn="ctr"/>
            <a:r>
              <a:rPr lang="fr-FR" sz="1100" dirty="0">
                <a:solidFill>
                  <a:schemeClr val="bg1"/>
                </a:solidFill>
                <a:latin typeface="Century Gothic" panose="020B0502020202020204" pitchFamily="34" charset="0"/>
              </a:rPr>
              <a:t>12 Rue de la Réussite</a:t>
            </a:r>
          </a:p>
          <a:p>
            <a:pPr algn="ctr"/>
            <a:r>
              <a:rPr lang="fr-FR" sz="1100" dirty="0">
                <a:solidFill>
                  <a:schemeClr val="bg1"/>
                </a:solidFill>
                <a:latin typeface="Century Gothic" panose="020B0502020202020204" pitchFamily="34" charset="0"/>
              </a:rPr>
              <a:t>75012 Paris</a:t>
            </a:r>
          </a:p>
        </p:txBody>
      </p:sp>
      <p:sp>
        <p:nvSpPr>
          <p:cNvPr id="64" name="ZoneTexte 63"/>
          <p:cNvSpPr txBox="1"/>
          <p:nvPr/>
        </p:nvSpPr>
        <p:spPr>
          <a:xfrm>
            <a:off x="4369171" y="2387372"/>
            <a:ext cx="2404826" cy="338554"/>
          </a:xfrm>
          <a:prstGeom prst="rect">
            <a:avLst/>
          </a:prstGeom>
          <a:noFill/>
        </p:spPr>
        <p:txBody>
          <a:bodyPr wrap="none" rtlCol="0">
            <a:spAutoFit/>
          </a:bodyPr>
          <a:lstStyle/>
          <a:p>
            <a:r>
              <a:rPr lang="fr-FR" sz="1600" dirty="0">
                <a:latin typeface="Century Gothic" panose="020B0502020202020204" pitchFamily="34" charset="0"/>
                <a:ea typeface="Avenir Book" charset="0"/>
                <a:cs typeface="Avenir Book" charset="0"/>
              </a:rPr>
              <a:t>COMPETENCES PERSO</a:t>
            </a:r>
          </a:p>
        </p:txBody>
      </p:sp>
      <p:sp>
        <p:nvSpPr>
          <p:cNvPr id="67" name="ZoneTexte 66"/>
          <p:cNvSpPr txBox="1"/>
          <p:nvPr/>
        </p:nvSpPr>
        <p:spPr>
          <a:xfrm>
            <a:off x="4369171" y="4291941"/>
            <a:ext cx="2241319" cy="338554"/>
          </a:xfrm>
          <a:prstGeom prst="rect">
            <a:avLst/>
          </a:prstGeom>
          <a:noFill/>
        </p:spPr>
        <p:txBody>
          <a:bodyPr wrap="none" rtlCol="0">
            <a:spAutoFit/>
          </a:bodyPr>
          <a:lstStyle/>
          <a:p>
            <a:r>
              <a:rPr lang="fr-FR" sz="1600" dirty="0">
                <a:latin typeface="Century Gothic" panose="020B0502020202020204" pitchFamily="34" charset="0"/>
                <a:ea typeface="Avenir Book" charset="0"/>
                <a:cs typeface="Avenir Book" charset="0"/>
              </a:rPr>
              <a:t>COMPETENCES CLES</a:t>
            </a:r>
          </a:p>
        </p:txBody>
      </p:sp>
      <p:sp>
        <p:nvSpPr>
          <p:cNvPr id="69" name="ZoneTexte 68"/>
          <p:cNvSpPr txBox="1"/>
          <p:nvPr/>
        </p:nvSpPr>
        <p:spPr>
          <a:xfrm>
            <a:off x="4369171" y="6081117"/>
            <a:ext cx="1125629" cy="338554"/>
          </a:xfrm>
          <a:prstGeom prst="rect">
            <a:avLst/>
          </a:prstGeom>
          <a:noFill/>
        </p:spPr>
        <p:txBody>
          <a:bodyPr wrap="none" rtlCol="0">
            <a:spAutoFit/>
          </a:bodyPr>
          <a:lstStyle/>
          <a:p>
            <a:r>
              <a:rPr lang="fr-FR" sz="1600" dirty="0">
                <a:latin typeface="Century Gothic" panose="020B0502020202020204" pitchFamily="34" charset="0"/>
                <a:ea typeface="Avenir Book" charset="0"/>
                <a:cs typeface="Avenir Book" charset="0"/>
              </a:rPr>
              <a:t>LANGUES</a:t>
            </a:r>
          </a:p>
        </p:txBody>
      </p:sp>
      <p:cxnSp>
        <p:nvCxnSpPr>
          <p:cNvPr id="133" name="Connecteur droit 132"/>
          <p:cNvCxnSpPr/>
          <p:nvPr/>
        </p:nvCxnSpPr>
        <p:spPr>
          <a:xfrm>
            <a:off x="445113" y="0"/>
            <a:ext cx="0" cy="1150624"/>
          </a:xfrm>
          <a:prstGeom prst="line">
            <a:avLst/>
          </a:prstGeom>
          <a:ln w="57150">
            <a:solidFill>
              <a:srgbClr val="5B9BD5"/>
            </a:solidFill>
          </a:ln>
          <a:effectLst/>
        </p:spPr>
        <p:style>
          <a:lnRef idx="1">
            <a:schemeClr val="accent1"/>
          </a:lnRef>
          <a:fillRef idx="0">
            <a:schemeClr val="accent1"/>
          </a:fillRef>
          <a:effectRef idx="0">
            <a:schemeClr val="accent1"/>
          </a:effectRef>
          <a:fontRef idx="minor">
            <a:schemeClr val="tx1"/>
          </a:fontRef>
        </p:style>
      </p:cxnSp>
      <p:sp>
        <p:nvSpPr>
          <p:cNvPr id="134" name="Rectangle 133"/>
          <p:cNvSpPr/>
          <p:nvPr/>
        </p:nvSpPr>
        <p:spPr>
          <a:xfrm>
            <a:off x="4369171" y="7691025"/>
            <a:ext cx="2488829" cy="157737"/>
          </a:xfrm>
          <a:prstGeom prst="rect">
            <a:avLst/>
          </a:prstGeom>
          <a:solidFill>
            <a:srgbClr val="EF4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pic>
        <p:nvPicPr>
          <p:cNvPr id="140" name="Image 139"/>
          <p:cNvPicPr>
            <a:picLocks noChangeAspect="1"/>
          </p:cNvPicPr>
          <p:nvPr/>
        </p:nvPicPr>
        <p:blipFill rotWithShape="1">
          <a:blip r:embed="rId6">
            <a:extLst>
              <a:ext uri="{28A0092B-C50C-407E-A947-70E740481C1C}">
                <a14:useLocalDpi xmlns:a14="http://schemas.microsoft.com/office/drawing/2010/main" val="0"/>
              </a:ext>
            </a:extLst>
          </a:blip>
          <a:srcRect b="44825"/>
          <a:stretch/>
        </p:blipFill>
        <p:spPr>
          <a:xfrm>
            <a:off x="4378077" y="7854134"/>
            <a:ext cx="2469290" cy="2041234"/>
          </a:xfrm>
          <a:prstGeom prst="rect">
            <a:avLst/>
          </a:prstGeom>
        </p:spPr>
      </p:pic>
      <p:sp>
        <p:nvSpPr>
          <p:cNvPr id="2" name="Croix 1"/>
          <p:cNvSpPr/>
          <p:nvPr/>
        </p:nvSpPr>
        <p:spPr>
          <a:xfrm>
            <a:off x="5719697" y="205782"/>
            <a:ext cx="400996" cy="393585"/>
          </a:xfrm>
          <a:prstGeom prst="plus">
            <a:avLst>
              <a:gd name="adj" fmla="val 41712"/>
            </a:avLst>
          </a:prstGeom>
          <a:solidFill>
            <a:srgbClr val="EF4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Croix 131"/>
          <p:cNvSpPr/>
          <p:nvPr/>
        </p:nvSpPr>
        <p:spPr>
          <a:xfrm>
            <a:off x="2223371" y="2394227"/>
            <a:ext cx="156604" cy="162915"/>
          </a:xfrm>
          <a:prstGeom prst="plus">
            <a:avLst>
              <a:gd name="adj" fmla="val 41712"/>
            </a:avLst>
          </a:prstGeom>
          <a:solidFill>
            <a:srgbClr val="EF4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135" name="Croix 134"/>
          <p:cNvSpPr/>
          <p:nvPr/>
        </p:nvSpPr>
        <p:spPr>
          <a:xfrm>
            <a:off x="3529010" y="3812038"/>
            <a:ext cx="149572" cy="155600"/>
          </a:xfrm>
          <a:prstGeom prst="plus">
            <a:avLst>
              <a:gd name="adj" fmla="val 41712"/>
            </a:avLst>
          </a:prstGeom>
          <a:solidFill>
            <a:srgbClr val="EF4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136" name="Croix 135"/>
          <p:cNvSpPr/>
          <p:nvPr/>
        </p:nvSpPr>
        <p:spPr>
          <a:xfrm>
            <a:off x="1609851" y="7598403"/>
            <a:ext cx="129095" cy="134298"/>
          </a:xfrm>
          <a:prstGeom prst="plus">
            <a:avLst>
              <a:gd name="adj" fmla="val 41712"/>
            </a:avLst>
          </a:prstGeom>
          <a:solidFill>
            <a:srgbClr val="EF4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3" name="ZoneTexte 2">
            <a:extLst>
              <a:ext uri="{FF2B5EF4-FFF2-40B4-BE49-F238E27FC236}">
                <a16:creationId xmlns:a16="http://schemas.microsoft.com/office/drawing/2014/main" id="{8AD7EDEE-93FC-E9B5-D931-A81D64A53F61}"/>
              </a:ext>
            </a:extLst>
          </p:cNvPr>
          <p:cNvSpPr txBox="1"/>
          <p:nvPr/>
        </p:nvSpPr>
        <p:spPr>
          <a:xfrm>
            <a:off x="200816" y="4098826"/>
            <a:ext cx="3967691" cy="3093154"/>
          </a:xfrm>
          <a:prstGeom prst="rect">
            <a:avLst/>
          </a:prstGeom>
          <a:noFill/>
        </p:spPr>
        <p:txBody>
          <a:bodyPr wrap="square" rtlCol="0">
            <a:spAutoFit/>
          </a:bodyPr>
          <a:lstStyle/>
          <a:p>
            <a:pPr>
              <a:lnSpc>
                <a:spcPct val="150000"/>
              </a:lnSpc>
              <a:buClr>
                <a:srgbClr val="00B050"/>
              </a:buClr>
              <a:buSzPct val="100000"/>
            </a:pPr>
            <a:r>
              <a:rPr lang="fr-FR" sz="1000" b="1" dirty="0">
                <a:latin typeface="Century Gothic" panose="020B0502020202020204" pitchFamily="34" charset="0"/>
                <a:ea typeface="Avenir Book" charset="0"/>
                <a:cs typeface="Avenir Book" charset="0"/>
              </a:rPr>
              <a:t>2013-2014  </a:t>
            </a:r>
            <a:r>
              <a:rPr lang="fr-FR" sz="1000" b="1" dirty="0">
                <a:solidFill>
                  <a:srgbClr val="5797B8"/>
                </a:solidFill>
                <a:latin typeface="Century Gothic" panose="020B0502020202020204" pitchFamily="34" charset="0"/>
                <a:ea typeface="Avenir Book" charset="0"/>
                <a:cs typeface="Avenir Book" charset="0"/>
              </a:rPr>
              <a:t>SOCIETE – VILLE</a:t>
            </a:r>
            <a:r>
              <a:rPr lang="fr-FR" sz="1000" dirty="0">
                <a:solidFill>
                  <a:srgbClr val="5797B8"/>
                </a:solidFill>
                <a:latin typeface="Century Gothic" panose="020B0502020202020204" pitchFamily="34" charset="0"/>
                <a:ea typeface="Avenir Book" charset="0"/>
                <a:cs typeface="Avenir Book" charset="0"/>
              </a:rPr>
              <a:t> - </a:t>
            </a:r>
            <a:r>
              <a:rPr lang="fr-FR" sz="1000" b="1" dirty="0">
                <a:latin typeface="Century Gothic" panose="020B0502020202020204" pitchFamily="34" charset="0"/>
                <a:ea typeface="Avenir Book" charset="0"/>
                <a:cs typeface="Avenir Book" charset="0"/>
              </a:rPr>
              <a:t>Titre du poste</a:t>
            </a:r>
          </a:p>
          <a:p>
            <a:pPr defTabSz="457200">
              <a:buClr>
                <a:srgbClr val="00B050"/>
              </a:buClr>
              <a:buSzPct val="100000"/>
              <a:defRPr/>
            </a:pPr>
            <a:r>
              <a:rPr lang="fr-FR" sz="1000" dirty="0">
                <a:solidFill>
                  <a:srgbClr val="7F7F7F"/>
                </a:solidFill>
                <a:latin typeface="Century Gothic" panose="020B0502020202020204" pitchFamily="34"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p>
            <a:pPr defTabSz="457200">
              <a:buClr>
                <a:srgbClr val="00B050"/>
              </a:buClr>
              <a:buSzPct val="100000"/>
              <a:defRPr/>
            </a:pPr>
            <a:endParaRPr lang="fr-FR" sz="1000" dirty="0">
              <a:solidFill>
                <a:srgbClr val="7F7F7F"/>
              </a:solidFill>
              <a:latin typeface="Century Gothic" panose="020B0502020202020204" pitchFamily="34" charset="0"/>
              <a:ea typeface="Avenir Book" charset="0"/>
              <a:cs typeface="Avenir Book" charset="0"/>
            </a:endParaRPr>
          </a:p>
          <a:p>
            <a:pPr>
              <a:lnSpc>
                <a:spcPct val="150000"/>
              </a:lnSpc>
              <a:buClr>
                <a:srgbClr val="00B050"/>
              </a:buClr>
              <a:buSzPct val="100000"/>
            </a:pPr>
            <a:r>
              <a:rPr lang="fr-FR" sz="1000" b="1" dirty="0">
                <a:latin typeface="Century Gothic" panose="020B0502020202020204" pitchFamily="34" charset="0"/>
                <a:ea typeface="Avenir Book" charset="0"/>
                <a:cs typeface="Avenir Book" charset="0"/>
              </a:rPr>
              <a:t>2013-2014  </a:t>
            </a:r>
            <a:r>
              <a:rPr lang="fr-FR" sz="1000" b="1" dirty="0">
                <a:solidFill>
                  <a:srgbClr val="5797B8"/>
                </a:solidFill>
                <a:latin typeface="Century Gothic" panose="020B0502020202020204" pitchFamily="34" charset="0"/>
                <a:ea typeface="Avenir Book" charset="0"/>
                <a:cs typeface="Avenir Book" charset="0"/>
              </a:rPr>
              <a:t>SOCIETE – VILLE</a:t>
            </a:r>
            <a:r>
              <a:rPr lang="fr-FR" sz="1000" dirty="0">
                <a:solidFill>
                  <a:srgbClr val="5797B8"/>
                </a:solidFill>
                <a:latin typeface="Century Gothic" panose="020B0502020202020204" pitchFamily="34" charset="0"/>
                <a:ea typeface="Avenir Book" charset="0"/>
                <a:cs typeface="Avenir Book" charset="0"/>
              </a:rPr>
              <a:t> - </a:t>
            </a:r>
            <a:r>
              <a:rPr lang="fr-FR" sz="1000" b="1" dirty="0">
                <a:latin typeface="Century Gothic" panose="020B0502020202020204" pitchFamily="34" charset="0"/>
                <a:ea typeface="Avenir Book" charset="0"/>
                <a:cs typeface="Avenir Book" charset="0"/>
              </a:rPr>
              <a:t>Titre du poste</a:t>
            </a:r>
          </a:p>
          <a:p>
            <a:pPr defTabSz="457200">
              <a:buClr>
                <a:srgbClr val="00B050"/>
              </a:buClr>
              <a:buSzPct val="100000"/>
              <a:defRPr/>
            </a:pPr>
            <a:r>
              <a:rPr lang="fr-FR" sz="1000" dirty="0">
                <a:solidFill>
                  <a:srgbClr val="7F7F7F"/>
                </a:solidFill>
                <a:latin typeface="Century Gothic" panose="020B0502020202020204" pitchFamily="34"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p>
            <a:pPr defTabSz="457200">
              <a:buClr>
                <a:srgbClr val="00B050"/>
              </a:buClr>
              <a:buSzPct val="100000"/>
              <a:defRPr/>
            </a:pPr>
            <a:endParaRPr lang="fr-FR" sz="1000" dirty="0">
              <a:solidFill>
                <a:srgbClr val="7F7F7F"/>
              </a:solidFill>
              <a:latin typeface="Century Gothic" panose="020B0502020202020204" pitchFamily="34" charset="0"/>
              <a:ea typeface="Avenir Book" charset="0"/>
              <a:cs typeface="Avenir Book" charset="0"/>
            </a:endParaRPr>
          </a:p>
          <a:p>
            <a:pPr>
              <a:lnSpc>
                <a:spcPct val="150000"/>
              </a:lnSpc>
              <a:buClr>
                <a:srgbClr val="00B050"/>
              </a:buClr>
              <a:buSzPct val="100000"/>
            </a:pPr>
            <a:r>
              <a:rPr lang="fr-FR" sz="1000" b="1" dirty="0">
                <a:latin typeface="Century Gothic" panose="020B0502020202020204" pitchFamily="34" charset="0"/>
                <a:ea typeface="Avenir Book" charset="0"/>
                <a:cs typeface="Avenir Book" charset="0"/>
              </a:rPr>
              <a:t>2013-2014  </a:t>
            </a:r>
            <a:r>
              <a:rPr lang="fr-FR" sz="1000" b="1" dirty="0">
                <a:solidFill>
                  <a:srgbClr val="5797B8"/>
                </a:solidFill>
                <a:latin typeface="Century Gothic" panose="020B0502020202020204" pitchFamily="34" charset="0"/>
                <a:ea typeface="Avenir Book" charset="0"/>
                <a:cs typeface="Avenir Book" charset="0"/>
              </a:rPr>
              <a:t>SOCIETE – VILLE</a:t>
            </a:r>
            <a:r>
              <a:rPr lang="fr-FR" sz="1000" dirty="0">
                <a:solidFill>
                  <a:srgbClr val="5797B8"/>
                </a:solidFill>
                <a:latin typeface="Century Gothic" panose="020B0502020202020204" pitchFamily="34" charset="0"/>
                <a:ea typeface="Avenir Book" charset="0"/>
                <a:cs typeface="Avenir Book" charset="0"/>
              </a:rPr>
              <a:t> - </a:t>
            </a:r>
            <a:r>
              <a:rPr lang="fr-FR" sz="1000" b="1" dirty="0">
                <a:latin typeface="Century Gothic" panose="020B0502020202020204" pitchFamily="34" charset="0"/>
                <a:ea typeface="Avenir Book" charset="0"/>
                <a:cs typeface="Avenir Book" charset="0"/>
              </a:rPr>
              <a:t>Titre du poste</a:t>
            </a:r>
          </a:p>
          <a:p>
            <a:pPr defTabSz="457200">
              <a:buClr>
                <a:srgbClr val="00B050"/>
              </a:buClr>
              <a:buSzPct val="100000"/>
              <a:defRPr/>
            </a:pPr>
            <a:r>
              <a:rPr lang="fr-FR" sz="1000" dirty="0">
                <a:solidFill>
                  <a:srgbClr val="7F7F7F"/>
                </a:solidFill>
                <a:latin typeface="Century Gothic" panose="020B0502020202020204" pitchFamily="34"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p>
            <a:pPr defTabSz="457200">
              <a:buClr>
                <a:srgbClr val="00B050"/>
              </a:buClr>
              <a:buSzPct val="100000"/>
              <a:defRPr/>
            </a:pPr>
            <a:endParaRPr lang="fr-FR" sz="1000" dirty="0">
              <a:solidFill>
                <a:srgbClr val="7F7F7F"/>
              </a:solidFill>
              <a:latin typeface="Century Gothic" panose="020B0502020202020204" pitchFamily="34" charset="0"/>
              <a:ea typeface="Avenir Book" charset="0"/>
              <a:cs typeface="Avenir Book" charset="0"/>
            </a:endParaRPr>
          </a:p>
        </p:txBody>
      </p:sp>
      <p:sp>
        <p:nvSpPr>
          <p:cNvPr id="4" name="ZoneTexte 3">
            <a:extLst>
              <a:ext uri="{FF2B5EF4-FFF2-40B4-BE49-F238E27FC236}">
                <a16:creationId xmlns:a16="http://schemas.microsoft.com/office/drawing/2014/main" id="{0EFF1A03-EC66-93B2-C486-1789BA6FB5E5}"/>
              </a:ext>
            </a:extLst>
          </p:cNvPr>
          <p:cNvSpPr txBox="1"/>
          <p:nvPr/>
        </p:nvSpPr>
        <p:spPr>
          <a:xfrm>
            <a:off x="220486" y="7864767"/>
            <a:ext cx="3860163" cy="1900520"/>
          </a:xfrm>
          <a:prstGeom prst="rect">
            <a:avLst/>
          </a:prstGeom>
          <a:noFill/>
        </p:spPr>
        <p:txBody>
          <a:bodyPr wrap="square" rtlCol="0">
            <a:spAutoFit/>
          </a:bodyPr>
          <a:lstStyle/>
          <a:p>
            <a:pPr>
              <a:lnSpc>
                <a:spcPct val="125000"/>
              </a:lnSpc>
              <a:buClr>
                <a:srgbClr val="00B050"/>
              </a:buClr>
              <a:buSzPct val="100000"/>
            </a:pPr>
            <a:r>
              <a:rPr lang="fr-FR" sz="1000" b="1" dirty="0">
                <a:latin typeface="Century Gothic" panose="020B0502020202020204" pitchFamily="34" charset="0"/>
                <a:ea typeface="Avenir Book" charset="0"/>
                <a:cs typeface="Avenir Book" charset="0"/>
              </a:rPr>
              <a:t>2013-2014  </a:t>
            </a:r>
            <a:r>
              <a:rPr lang="fr-FR" sz="1000" b="1" dirty="0">
                <a:solidFill>
                  <a:srgbClr val="5797B8"/>
                </a:solidFill>
                <a:latin typeface="Century Gothic" panose="020B0502020202020204" pitchFamily="34" charset="0"/>
                <a:ea typeface="Avenir Book" charset="0"/>
                <a:cs typeface="Avenir Book" charset="0"/>
              </a:rPr>
              <a:t>UNIVERSITE</a:t>
            </a:r>
            <a:r>
              <a:rPr lang="fr-FR" sz="1000" dirty="0">
                <a:solidFill>
                  <a:srgbClr val="5797B8"/>
                </a:solidFill>
                <a:latin typeface="Century Gothic" panose="020B0502020202020204" pitchFamily="34" charset="0"/>
                <a:ea typeface="Avenir Book" charset="0"/>
                <a:cs typeface="Avenir Book" charset="0"/>
              </a:rPr>
              <a:t> - </a:t>
            </a:r>
            <a:r>
              <a:rPr lang="fr-FR" sz="1000" b="1" dirty="0">
                <a:latin typeface="Century Gothic" panose="020B0502020202020204" pitchFamily="34" charset="0"/>
                <a:ea typeface="Avenir Book" charset="0"/>
                <a:cs typeface="Avenir Book" charset="0"/>
              </a:rPr>
              <a:t>Titre du diplôme</a:t>
            </a:r>
          </a:p>
          <a:p>
            <a:pPr defTabSz="685800">
              <a:defRPr/>
            </a:pPr>
            <a:r>
              <a:rPr lang="fr-FR" sz="1000" dirty="0">
                <a:solidFill>
                  <a:srgbClr val="7F7F7F"/>
                </a:solidFill>
                <a:latin typeface="Century Gothic" panose="020B0502020202020204" pitchFamily="34" charset="0"/>
                <a:ea typeface="Avenir Book" charset="0"/>
                <a:cs typeface="Avenir Book" charset="0"/>
              </a:rPr>
              <a:t>Décrivez en une ligne les objectifs et les spécialités de cette formation. Inscrivez votre mention si vous en avez eu une.</a:t>
            </a:r>
          </a:p>
          <a:p>
            <a:pPr defTabSz="685800">
              <a:defRPr/>
            </a:pPr>
            <a:endParaRPr lang="fr-FR" sz="1000" dirty="0">
              <a:solidFill>
                <a:srgbClr val="7F7F7F"/>
              </a:solidFill>
              <a:latin typeface="Century Gothic" panose="020B0502020202020204" pitchFamily="34" charset="0"/>
              <a:ea typeface="Avenir Book" charset="0"/>
              <a:cs typeface="Avenir Book" charset="0"/>
            </a:endParaRPr>
          </a:p>
          <a:p>
            <a:pPr>
              <a:lnSpc>
                <a:spcPct val="125000"/>
              </a:lnSpc>
              <a:buClr>
                <a:srgbClr val="00B050"/>
              </a:buClr>
              <a:buSzPct val="100000"/>
            </a:pPr>
            <a:r>
              <a:rPr lang="fr-FR" sz="1000" b="1" dirty="0">
                <a:latin typeface="Century Gothic" panose="020B0502020202020204" pitchFamily="34" charset="0"/>
                <a:ea typeface="Avenir Book" charset="0"/>
                <a:cs typeface="Avenir Book" charset="0"/>
              </a:rPr>
              <a:t>2013-2014  </a:t>
            </a:r>
            <a:r>
              <a:rPr lang="fr-FR" sz="1000" b="1" dirty="0">
                <a:solidFill>
                  <a:srgbClr val="5797B8"/>
                </a:solidFill>
                <a:latin typeface="Century Gothic" panose="020B0502020202020204" pitchFamily="34" charset="0"/>
                <a:ea typeface="Avenir Book" charset="0"/>
                <a:cs typeface="Avenir Book" charset="0"/>
              </a:rPr>
              <a:t>UNIVERSITE</a:t>
            </a:r>
            <a:r>
              <a:rPr lang="fr-FR" sz="1000" dirty="0">
                <a:solidFill>
                  <a:srgbClr val="5797B8"/>
                </a:solidFill>
                <a:latin typeface="Century Gothic" panose="020B0502020202020204" pitchFamily="34" charset="0"/>
                <a:ea typeface="Avenir Book" charset="0"/>
                <a:cs typeface="Avenir Book" charset="0"/>
              </a:rPr>
              <a:t> - </a:t>
            </a:r>
            <a:r>
              <a:rPr lang="fr-FR" sz="1000" b="1" dirty="0">
                <a:latin typeface="Century Gothic" panose="020B0502020202020204" pitchFamily="34" charset="0"/>
                <a:ea typeface="Avenir Book" charset="0"/>
                <a:cs typeface="Avenir Book" charset="0"/>
              </a:rPr>
              <a:t>Titre du diplôme</a:t>
            </a:r>
          </a:p>
          <a:p>
            <a:pPr defTabSz="685800">
              <a:defRPr/>
            </a:pPr>
            <a:r>
              <a:rPr lang="fr-FR" sz="1000" dirty="0">
                <a:solidFill>
                  <a:srgbClr val="7F7F7F"/>
                </a:solidFill>
                <a:latin typeface="Century Gothic" panose="020B0502020202020204" pitchFamily="34" charset="0"/>
                <a:ea typeface="Avenir Book" charset="0"/>
                <a:cs typeface="Avenir Book" charset="0"/>
              </a:rPr>
              <a:t>Décrivez en une ligne les objectifs et les spécialités de cette formation. Inscrivez votre mention si vous en avez eu une.</a:t>
            </a:r>
          </a:p>
          <a:p>
            <a:pPr defTabSz="685800">
              <a:defRPr/>
            </a:pPr>
            <a:endParaRPr lang="fr-FR" sz="1000" dirty="0">
              <a:solidFill>
                <a:srgbClr val="7F7F7F"/>
              </a:solidFill>
              <a:latin typeface="Century Gothic" panose="020B0502020202020204" pitchFamily="34" charset="0"/>
              <a:ea typeface="Avenir Book" charset="0"/>
              <a:cs typeface="Avenir Book" charset="0"/>
            </a:endParaRPr>
          </a:p>
          <a:p>
            <a:pPr>
              <a:lnSpc>
                <a:spcPct val="125000"/>
              </a:lnSpc>
              <a:buClr>
                <a:srgbClr val="00B050"/>
              </a:buClr>
              <a:buSzPct val="100000"/>
            </a:pPr>
            <a:r>
              <a:rPr lang="fr-FR" sz="1000" b="1" dirty="0">
                <a:latin typeface="Century Gothic" panose="020B0502020202020204" pitchFamily="34" charset="0"/>
                <a:ea typeface="Avenir Book" charset="0"/>
                <a:cs typeface="Avenir Book" charset="0"/>
              </a:rPr>
              <a:t>2013-2014  </a:t>
            </a:r>
            <a:r>
              <a:rPr lang="fr-FR" sz="1000" b="1" dirty="0">
                <a:solidFill>
                  <a:srgbClr val="5797B8"/>
                </a:solidFill>
                <a:latin typeface="Century Gothic" panose="020B0502020202020204" pitchFamily="34" charset="0"/>
                <a:ea typeface="Avenir Book" charset="0"/>
                <a:cs typeface="Avenir Book" charset="0"/>
              </a:rPr>
              <a:t>UNIVERSITE</a:t>
            </a:r>
            <a:r>
              <a:rPr lang="fr-FR" sz="1000" dirty="0">
                <a:solidFill>
                  <a:srgbClr val="5797B8"/>
                </a:solidFill>
                <a:latin typeface="Century Gothic" panose="020B0502020202020204" pitchFamily="34" charset="0"/>
                <a:ea typeface="Avenir Book" charset="0"/>
                <a:cs typeface="Avenir Book" charset="0"/>
              </a:rPr>
              <a:t> - </a:t>
            </a:r>
            <a:r>
              <a:rPr lang="fr-FR" sz="1000" b="1" dirty="0">
                <a:latin typeface="Century Gothic" panose="020B0502020202020204" pitchFamily="34" charset="0"/>
                <a:ea typeface="Avenir Book" charset="0"/>
                <a:cs typeface="Avenir Book" charset="0"/>
              </a:rPr>
              <a:t>Titre du diplôme</a:t>
            </a:r>
          </a:p>
          <a:p>
            <a:pPr defTabSz="685800">
              <a:defRPr/>
            </a:pPr>
            <a:r>
              <a:rPr lang="fr-FR" sz="1000" dirty="0">
                <a:solidFill>
                  <a:srgbClr val="7F7F7F"/>
                </a:solidFill>
                <a:latin typeface="Century Gothic" panose="020B0502020202020204" pitchFamily="34" charset="0"/>
                <a:ea typeface="Avenir Book" charset="0"/>
                <a:cs typeface="Avenir Book" charset="0"/>
              </a:rPr>
              <a:t>Décrivez en une ligne les objectifs et les spécialités de cette formation. Inscrivez votre mention si vous en avez eu une.</a:t>
            </a:r>
          </a:p>
        </p:txBody>
      </p:sp>
      <p:sp>
        <p:nvSpPr>
          <p:cNvPr id="5" name="ZoneTexte 4">
            <a:extLst>
              <a:ext uri="{FF2B5EF4-FFF2-40B4-BE49-F238E27FC236}">
                <a16:creationId xmlns:a16="http://schemas.microsoft.com/office/drawing/2014/main" id="{9F3CAFDD-2428-F839-4FDC-9D2A86B97033}"/>
              </a:ext>
            </a:extLst>
          </p:cNvPr>
          <p:cNvSpPr txBox="1"/>
          <p:nvPr/>
        </p:nvSpPr>
        <p:spPr>
          <a:xfrm>
            <a:off x="220485" y="2639345"/>
            <a:ext cx="3860163" cy="861774"/>
          </a:xfrm>
          <a:prstGeom prst="rect">
            <a:avLst/>
          </a:prstGeom>
          <a:noFill/>
        </p:spPr>
        <p:txBody>
          <a:bodyPr wrap="square" rtlCol="0">
            <a:spAutoFit/>
          </a:bodyPr>
          <a:lstStyle/>
          <a:p>
            <a:pPr defTabSz="685800">
              <a:defRPr/>
            </a:pPr>
            <a:r>
              <a:rPr lang="fr-FR" sz="1000" dirty="0">
                <a:solidFill>
                  <a:srgbClr val="7F7F7F"/>
                </a:solidFill>
                <a:latin typeface="Century Gothic" panose="020B0502020202020204" pitchFamily="34" charset="0"/>
                <a:ea typeface="Avenir Book" charset="0"/>
                <a:cs typeface="Avenir Book"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p:txBody>
      </p:sp>
      <p:sp>
        <p:nvSpPr>
          <p:cNvPr id="6" name="ZoneTexte 5">
            <a:extLst>
              <a:ext uri="{FF2B5EF4-FFF2-40B4-BE49-F238E27FC236}">
                <a16:creationId xmlns:a16="http://schemas.microsoft.com/office/drawing/2014/main" id="{D3B2FAB0-ABE2-814A-5586-1514D2DC0E52}"/>
              </a:ext>
            </a:extLst>
          </p:cNvPr>
          <p:cNvSpPr txBox="1"/>
          <p:nvPr/>
        </p:nvSpPr>
        <p:spPr>
          <a:xfrm>
            <a:off x="4369171" y="2789572"/>
            <a:ext cx="1653619" cy="1200329"/>
          </a:xfrm>
          <a:prstGeom prst="rect">
            <a:avLst/>
          </a:prstGeom>
          <a:noFill/>
        </p:spPr>
        <p:txBody>
          <a:bodyPr wrap="square" rtlCol="0">
            <a:spAutoFit/>
          </a:bodyPr>
          <a:lstStyle/>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Leader </a:t>
            </a:r>
            <a:r>
              <a:rPr lang="fr-FR" sz="1050" dirty="0" err="1">
                <a:solidFill>
                  <a:schemeClr val="tx1">
                    <a:lumMod val="50000"/>
                    <a:lumOff val="50000"/>
                  </a:schemeClr>
                </a:solidFill>
                <a:latin typeface="Century Gothic" panose="020B0502020202020204" pitchFamily="34" charset="0"/>
              </a:rPr>
              <a:t>Ship</a:t>
            </a:r>
            <a:endParaRPr lang="fr-FR" sz="1050" dirty="0">
              <a:solidFill>
                <a:schemeClr val="tx1">
                  <a:lumMod val="50000"/>
                  <a:lumOff val="50000"/>
                </a:schemeClr>
              </a:solidFill>
              <a:latin typeface="Century Gothic" panose="020B0502020202020204" pitchFamily="34" charset="0"/>
            </a:endParaRP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Créatif</a:t>
            </a: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Sens de l’écoute</a:t>
            </a: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Sérieux</a:t>
            </a:r>
          </a:p>
        </p:txBody>
      </p:sp>
      <p:sp>
        <p:nvSpPr>
          <p:cNvPr id="11" name="ZoneTexte 10">
            <a:extLst>
              <a:ext uri="{FF2B5EF4-FFF2-40B4-BE49-F238E27FC236}">
                <a16:creationId xmlns:a16="http://schemas.microsoft.com/office/drawing/2014/main" id="{BC47128C-6121-8EA4-2AD0-9EC18B172BE7}"/>
              </a:ext>
            </a:extLst>
          </p:cNvPr>
          <p:cNvSpPr txBox="1"/>
          <p:nvPr/>
        </p:nvSpPr>
        <p:spPr>
          <a:xfrm>
            <a:off x="4403386" y="4711557"/>
            <a:ext cx="2036238" cy="1200329"/>
          </a:xfrm>
          <a:prstGeom prst="rect">
            <a:avLst/>
          </a:prstGeom>
          <a:noFill/>
        </p:spPr>
        <p:txBody>
          <a:bodyPr wrap="square" rtlCol="0">
            <a:spAutoFit/>
          </a:bodyPr>
          <a:lstStyle/>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Google </a:t>
            </a:r>
            <a:r>
              <a:rPr lang="fr-FR" sz="1050" dirty="0" err="1">
                <a:solidFill>
                  <a:schemeClr val="tx1">
                    <a:lumMod val="50000"/>
                    <a:lumOff val="50000"/>
                  </a:schemeClr>
                </a:solidFill>
                <a:latin typeface="Century Gothic" panose="020B0502020202020204" pitchFamily="34" charset="0"/>
              </a:rPr>
              <a:t>Adwords</a:t>
            </a:r>
            <a:endParaRPr lang="fr-FR" sz="1050" dirty="0">
              <a:solidFill>
                <a:schemeClr val="tx1">
                  <a:lumMod val="50000"/>
                  <a:lumOff val="50000"/>
                </a:schemeClr>
              </a:solidFill>
              <a:latin typeface="Century Gothic" panose="020B0502020202020204" pitchFamily="34" charset="0"/>
            </a:endParaRP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Bing </a:t>
            </a:r>
            <a:r>
              <a:rPr lang="fr-FR" sz="1050" dirty="0" err="1">
                <a:solidFill>
                  <a:schemeClr val="tx1">
                    <a:lumMod val="50000"/>
                    <a:lumOff val="50000"/>
                  </a:schemeClr>
                </a:solidFill>
                <a:latin typeface="Century Gothic" panose="020B0502020202020204" pitchFamily="34" charset="0"/>
              </a:rPr>
              <a:t>Ads</a:t>
            </a:r>
            <a:endParaRPr lang="fr-FR" sz="1050" dirty="0">
              <a:solidFill>
                <a:schemeClr val="tx1">
                  <a:lumMod val="50000"/>
                  <a:lumOff val="50000"/>
                </a:schemeClr>
              </a:solidFill>
              <a:latin typeface="Century Gothic" panose="020B0502020202020204" pitchFamily="34" charset="0"/>
            </a:endParaRPr>
          </a:p>
          <a:p>
            <a:pPr marL="171450" indent="-171450" fontAlgn="ctr">
              <a:spcAft>
                <a:spcPts val="1200"/>
              </a:spcAft>
              <a:buFont typeface="Arial" panose="020B0604020202020204" pitchFamily="34" charset="0"/>
              <a:buChar char="•"/>
            </a:pPr>
            <a:r>
              <a:rPr lang="fr-FR" sz="1050" dirty="0" err="1">
                <a:solidFill>
                  <a:schemeClr val="tx1">
                    <a:lumMod val="50000"/>
                    <a:lumOff val="50000"/>
                  </a:schemeClr>
                </a:solidFill>
                <a:latin typeface="Century Gothic" panose="020B0502020202020204" pitchFamily="34" charset="0"/>
              </a:rPr>
              <a:t>Anlaytics</a:t>
            </a:r>
            <a:endParaRPr lang="fr-FR" sz="1050" dirty="0">
              <a:solidFill>
                <a:schemeClr val="tx1">
                  <a:lumMod val="50000"/>
                  <a:lumOff val="50000"/>
                </a:schemeClr>
              </a:solidFill>
              <a:latin typeface="Century Gothic" panose="020B0502020202020204" pitchFamily="34" charset="0"/>
            </a:endParaRP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Word, Excel, PowerPoint</a:t>
            </a:r>
          </a:p>
        </p:txBody>
      </p:sp>
      <p:sp>
        <p:nvSpPr>
          <p:cNvPr id="12" name="ZoneTexte 11">
            <a:extLst>
              <a:ext uri="{FF2B5EF4-FFF2-40B4-BE49-F238E27FC236}">
                <a16:creationId xmlns:a16="http://schemas.microsoft.com/office/drawing/2014/main" id="{E5736F00-173E-8ED2-5CA0-2AD4883CCA5B}"/>
              </a:ext>
            </a:extLst>
          </p:cNvPr>
          <p:cNvSpPr txBox="1"/>
          <p:nvPr/>
        </p:nvSpPr>
        <p:spPr>
          <a:xfrm>
            <a:off x="4378077" y="6495402"/>
            <a:ext cx="2036238" cy="884858"/>
          </a:xfrm>
          <a:prstGeom prst="rect">
            <a:avLst/>
          </a:prstGeom>
          <a:noFill/>
        </p:spPr>
        <p:txBody>
          <a:bodyPr wrap="square" rtlCol="0">
            <a:spAutoFit/>
          </a:bodyPr>
          <a:lstStyle/>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Anglais : Niveau C1</a:t>
            </a: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Allemand : Niveau B1</a:t>
            </a:r>
          </a:p>
          <a:p>
            <a:pPr marL="171450" indent="-171450" fontAlgn="ctr">
              <a:spcAft>
                <a:spcPts val="1200"/>
              </a:spcAft>
              <a:buFont typeface="Arial" panose="020B0604020202020204" pitchFamily="34" charset="0"/>
              <a:buChar char="•"/>
            </a:pPr>
            <a:r>
              <a:rPr lang="fr-FR" sz="1050" dirty="0">
                <a:solidFill>
                  <a:schemeClr val="tx1">
                    <a:lumMod val="50000"/>
                    <a:lumOff val="50000"/>
                  </a:schemeClr>
                </a:solidFill>
                <a:latin typeface="Century Gothic" panose="020B0502020202020204" pitchFamily="34" charset="0"/>
              </a:rPr>
              <a:t>Chinois : Niveau A1</a:t>
            </a:r>
          </a:p>
        </p:txBody>
      </p:sp>
    </p:spTree>
    <p:extLst>
      <p:ext uri="{BB962C8B-B14F-4D97-AF65-F5344CB8AC3E}">
        <p14:creationId xmlns:p14="http://schemas.microsoft.com/office/powerpoint/2010/main" val="44898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1905"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905" dirty="0">
                <a:solidFill>
                  <a:schemeClr val="tx1">
                    <a:lumMod val="50000"/>
                    <a:lumOff val="50000"/>
                  </a:schemeClr>
                </a:solidFill>
              </a:rPr>
            </a:br>
            <a:r>
              <a:rPr lang="fr-FR" sz="1905" dirty="0" err="1">
                <a:solidFill>
                  <a:schemeClr val="tx1">
                    <a:lumMod val="50000"/>
                    <a:lumOff val="50000"/>
                  </a:schemeClr>
                </a:solidFill>
              </a:rPr>
              <a:t>Disclaimer</a:t>
            </a:r>
            <a:r>
              <a:rPr lang="fr-FR" sz="1905"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303495943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620</Words>
  <Application>Microsoft Macintosh PowerPoint</Application>
  <PresentationFormat>Format A4 (210 x 297 mm)</PresentationFormat>
  <Paragraphs>79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dcterms:created xsi:type="dcterms:W3CDTF">2016-07-29T13:47:43Z</dcterms:created>
  <dcterms:modified xsi:type="dcterms:W3CDTF">2022-07-22T17:28:07Z</dcterms:modified>
</cp:coreProperties>
</file>