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FA1"/>
    <a:srgbClr val="86C4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8"/>
    <p:restoredTop sz="94586"/>
  </p:normalViewPr>
  <p:slideViewPr>
    <p:cSldViewPr snapToGrid="0" snapToObjects="1">
      <p:cViewPr>
        <p:scale>
          <a:sx n="75" d="100"/>
          <a:sy n="75" d="100"/>
        </p:scale>
        <p:origin x="367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5321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30462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6808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02497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8BFB57-431E-274B-A0AA-E5A1012118D8}"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73149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F8BFB57-431E-274B-A0AA-E5A1012118D8}"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76751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F8BFB57-431E-274B-A0AA-E5A1012118D8}" type="datetimeFigureOut">
              <a:rPr lang="fr-FR" smtClean="0"/>
              <a:t>22/07/2022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84513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1F8BFB57-431E-274B-A0AA-E5A1012118D8}" type="datetimeFigureOut">
              <a:rPr lang="fr-FR" smtClean="0"/>
              <a:t>22/07/2022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47240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FB57-431E-274B-A0AA-E5A1012118D8}" type="datetimeFigureOut">
              <a:rPr lang="fr-FR" smtClean="0"/>
              <a:t>22/07/2022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18720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8BFB57-431E-274B-A0AA-E5A1012118D8}"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10817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8BFB57-431E-274B-A0AA-E5A1012118D8}"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209626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8BFB57-431E-274B-A0AA-E5A1012118D8}" type="datetimeFigureOut">
              <a:rPr lang="fr-FR" smtClean="0"/>
              <a:t>22/07/2022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189AAA2-AA0F-6249-BAE7-880FDE7AF66A}" type="slidenum">
              <a:rPr lang="fr-FR" smtClean="0"/>
              <a:t>‹N°›</a:t>
            </a:fld>
            <a:endParaRPr lang="fr-FR"/>
          </a:p>
        </p:txBody>
      </p:sp>
    </p:spTree>
    <p:extLst>
      <p:ext uri="{BB962C8B-B14F-4D97-AF65-F5344CB8AC3E}">
        <p14:creationId xmlns:p14="http://schemas.microsoft.com/office/powerpoint/2010/main" val="1692231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2158"/>
            <a:ext cx="2652066" cy="1770129"/>
          </a:xfrm>
          <a:prstGeom prst="rect">
            <a:avLst/>
          </a:prstGeom>
        </p:spPr>
      </p:pic>
      <p:sp>
        <p:nvSpPr>
          <p:cNvPr id="5" name="Rectangle 4"/>
          <p:cNvSpPr/>
          <p:nvPr/>
        </p:nvSpPr>
        <p:spPr>
          <a:xfrm>
            <a:off x="0" y="0"/>
            <a:ext cx="2652066" cy="432158"/>
          </a:xfrm>
          <a:prstGeom prst="rect">
            <a:avLst/>
          </a:prstGeom>
          <a:solidFill>
            <a:srgbClr val="86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652066" y="0"/>
            <a:ext cx="4205934" cy="432158"/>
          </a:xfrm>
          <a:prstGeom prst="rect">
            <a:avLst/>
          </a:prstGeom>
          <a:solidFill>
            <a:srgbClr val="438F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652066" y="432157"/>
            <a:ext cx="4205934" cy="1770129"/>
          </a:xfrm>
          <a:prstGeom prst="rect">
            <a:avLst/>
          </a:prstGeom>
          <a:solidFill>
            <a:srgbClr val="86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2202286"/>
            <a:ext cx="2652066" cy="7703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2781837" y="473753"/>
            <a:ext cx="3842719" cy="584775"/>
          </a:xfrm>
          <a:prstGeom prst="rect">
            <a:avLst/>
          </a:prstGeom>
          <a:noFill/>
        </p:spPr>
        <p:txBody>
          <a:bodyPr wrap="none" rtlCol="0">
            <a:spAutoFit/>
          </a:bodyPr>
          <a:lstStyle/>
          <a:p>
            <a:r>
              <a:rPr lang="fr-FR" sz="3200" b="1" dirty="0"/>
              <a:t>JONATHAN DELAVINE</a:t>
            </a:r>
          </a:p>
        </p:txBody>
      </p:sp>
      <p:sp>
        <p:nvSpPr>
          <p:cNvPr id="10" name="ZoneTexte 9"/>
          <p:cNvSpPr txBox="1"/>
          <p:nvPr/>
        </p:nvSpPr>
        <p:spPr>
          <a:xfrm>
            <a:off x="2781837" y="1001957"/>
            <a:ext cx="2700098" cy="369332"/>
          </a:xfrm>
          <a:prstGeom prst="rect">
            <a:avLst/>
          </a:prstGeom>
          <a:noFill/>
        </p:spPr>
        <p:txBody>
          <a:bodyPr wrap="none" rtlCol="0">
            <a:spAutoFit/>
          </a:bodyPr>
          <a:lstStyle/>
          <a:p>
            <a:r>
              <a:rPr lang="fr-FR" dirty="0">
                <a:latin typeface="Avenir Book" charset="0"/>
                <a:ea typeface="Avenir Book" charset="0"/>
                <a:cs typeface="Avenir Book" charset="0"/>
              </a:rPr>
              <a:t>Titre du poste recherché</a:t>
            </a:r>
          </a:p>
        </p:txBody>
      </p:sp>
      <p:sp>
        <p:nvSpPr>
          <p:cNvPr id="11" name="ZoneTexte 10"/>
          <p:cNvSpPr txBox="1"/>
          <p:nvPr/>
        </p:nvSpPr>
        <p:spPr>
          <a:xfrm>
            <a:off x="2781837" y="1371289"/>
            <a:ext cx="3238387" cy="830997"/>
          </a:xfrm>
          <a:prstGeom prst="rect">
            <a:avLst/>
          </a:prstGeom>
          <a:noFill/>
        </p:spPr>
        <p:txBody>
          <a:bodyPr wrap="none" rtlCol="0">
            <a:spAutoFit/>
          </a:bodyPr>
          <a:lstStyle/>
          <a:p>
            <a:r>
              <a:rPr lang="fr-FR" sz="1200" dirty="0">
                <a:latin typeface="Avenir Book" charset="0"/>
                <a:ea typeface="Avenir Book" charset="0"/>
                <a:cs typeface="Avenir Book" charset="0"/>
              </a:rPr>
              <a:t>ADRESSE : 12 rue de la Réussite 75012 Paris</a:t>
            </a:r>
          </a:p>
          <a:p>
            <a:r>
              <a:rPr lang="fr-FR" sz="1200" dirty="0">
                <a:latin typeface="Avenir Book" charset="0"/>
                <a:ea typeface="Avenir Book" charset="0"/>
                <a:cs typeface="Avenir Book" charset="0"/>
              </a:rPr>
              <a:t>TEL : 01 02 03 04 05</a:t>
            </a:r>
          </a:p>
          <a:p>
            <a:r>
              <a:rPr lang="fr-FR" sz="1200" dirty="0">
                <a:latin typeface="Avenir Book" charset="0"/>
                <a:ea typeface="Avenir Book" charset="0"/>
                <a:cs typeface="Avenir Book" charset="0"/>
              </a:rPr>
              <a:t>MOB : 06 01 02 03 04</a:t>
            </a:r>
          </a:p>
          <a:p>
            <a:r>
              <a:rPr lang="fr-FR" sz="1200" dirty="0">
                <a:latin typeface="Avenir Book" charset="0"/>
                <a:ea typeface="Avenir Book" charset="0"/>
                <a:cs typeface="Avenir Book" charset="0"/>
              </a:rPr>
              <a:t>TW : </a:t>
            </a:r>
            <a:r>
              <a:rPr lang="fr-FR" sz="1200" dirty="0" err="1">
                <a:latin typeface="Avenir Book" charset="0"/>
                <a:ea typeface="Avenir Book" charset="0"/>
                <a:cs typeface="Avenir Book" charset="0"/>
              </a:rPr>
              <a:t>Twitter.com</a:t>
            </a:r>
            <a:r>
              <a:rPr lang="fr-FR" sz="1200" dirty="0">
                <a:latin typeface="Avenir Book" charset="0"/>
                <a:ea typeface="Avenir Book" charset="0"/>
                <a:cs typeface="Avenir Book" charset="0"/>
              </a:rPr>
              <a:t>/</a:t>
            </a:r>
            <a:r>
              <a:rPr lang="fr-FR" sz="1200" dirty="0" err="1">
                <a:latin typeface="Avenir Book" charset="0"/>
                <a:ea typeface="Avenir Book" charset="0"/>
                <a:cs typeface="Avenir Book" charset="0"/>
              </a:rPr>
              <a:t>jonathand</a:t>
            </a:r>
            <a:endParaRPr lang="fr-FR" sz="1200" dirty="0">
              <a:latin typeface="Avenir Book" charset="0"/>
              <a:ea typeface="Avenir Book" charset="0"/>
              <a:cs typeface="Avenir Book" charset="0"/>
            </a:endParaRPr>
          </a:p>
        </p:txBody>
      </p:sp>
      <p:graphicFrame>
        <p:nvGraphicFramePr>
          <p:cNvPr id="13" name="Tableau 13"/>
          <p:cNvGraphicFramePr>
            <a:graphicFrameLocks noGrp="1"/>
          </p:cNvGraphicFramePr>
          <p:nvPr>
            <p:extLst>
              <p:ext uri="{D42A27DB-BD31-4B8C-83A1-F6EECF244321}">
                <p14:modId xmlns:p14="http://schemas.microsoft.com/office/powerpoint/2010/main" val="1671772965"/>
              </p:ext>
            </p:extLst>
          </p:nvPr>
        </p:nvGraphicFramePr>
        <p:xfrm>
          <a:off x="2781837" y="2734774"/>
          <a:ext cx="3694952" cy="924422"/>
        </p:xfrm>
        <a:graphic>
          <a:graphicData uri="http://schemas.openxmlformats.org/drawingml/2006/table">
            <a:tbl>
              <a:tblPr firstRow="1" bandRow="1">
                <a:tableStyleId>{5940675A-B579-460E-94D1-54222C63F5DA}</a:tableStyleId>
              </a:tblPr>
              <a:tblGrid>
                <a:gridCol w="3694952">
                  <a:extLst>
                    <a:ext uri="{9D8B030D-6E8A-4147-A177-3AD203B41FA5}">
                      <a16:colId xmlns:a16="http://schemas.microsoft.com/office/drawing/2014/main" val="20000"/>
                    </a:ext>
                  </a:extLst>
                </a:gridCol>
              </a:tblGrid>
              <a:tr h="816119">
                <a:tc>
                  <a:txBody>
                    <a:bodyPr/>
                    <a:lstStyle/>
                    <a:p>
                      <a:pPr defTabSz="685800">
                        <a:defRPr/>
                      </a:pPr>
                      <a:r>
                        <a:rPr kumimoji="0" lang="fr-FR" sz="1100" b="0" i="0" u="none" strike="noStrike" kern="1200" cap="none" spc="0" normalizeH="0" baseline="0" dirty="0">
                          <a:ln>
                            <a:noFill/>
                          </a:ln>
                          <a:solidFill>
                            <a:srgbClr val="7F7F7F"/>
                          </a:solidFill>
                          <a:effectLst/>
                          <a:uLnTx/>
                          <a:uFillTx/>
                          <a:latin typeface="Avenir Book" charset="0"/>
                          <a:ea typeface="Avenir Book" charset="0"/>
                          <a:cs typeface="Avenir Book"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4" name="ZoneTexte 13"/>
          <p:cNvSpPr txBox="1"/>
          <p:nvPr/>
        </p:nvSpPr>
        <p:spPr>
          <a:xfrm>
            <a:off x="2781837" y="2387645"/>
            <a:ext cx="2217274" cy="369332"/>
          </a:xfrm>
          <a:prstGeom prst="rect">
            <a:avLst/>
          </a:prstGeom>
          <a:noFill/>
        </p:spPr>
        <p:txBody>
          <a:bodyPr wrap="none" rtlCol="0">
            <a:spAutoFit/>
          </a:bodyPr>
          <a:lstStyle/>
          <a:p>
            <a:r>
              <a:rPr lang="fr-FR" dirty="0">
                <a:latin typeface="Avenir Book" charset="0"/>
                <a:ea typeface="Avenir Book" charset="0"/>
                <a:cs typeface="Avenir Book" charset="0"/>
              </a:rPr>
              <a:t>A PROPOS DE MOI</a:t>
            </a:r>
          </a:p>
        </p:txBody>
      </p:sp>
      <p:sp>
        <p:nvSpPr>
          <p:cNvPr id="16" name="ZoneTexte 15"/>
          <p:cNvSpPr txBox="1"/>
          <p:nvPr/>
        </p:nvSpPr>
        <p:spPr>
          <a:xfrm>
            <a:off x="2781837" y="3925636"/>
            <a:ext cx="3966150" cy="369332"/>
          </a:xfrm>
          <a:prstGeom prst="rect">
            <a:avLst/>
          </a:prstGeom>
          <a:noFill/>
        </p:spPr>
        <p:txBody>
          <a:bodyPr wrap="none" rtlCol="0">
            <a:spAutoFit/>
          </a:bodyPr>
          <a:lstStyle/>
          <a:p>
            <a:r>
              <a:rPr lang="fr-FR" dirty="0">
                <a:latin typeface="Avenir Book" charset="0"/>
                <a:ea typeface="Avenir Book" charset="0"/>
                <a:cs typeface="Avenir Book" charset="0"/>
              </a:rPr>
              <a:t>EXPERIENCES PROFESSIONNELLES</a:t>
            </a:r>
          </a:p>
        </p:txBody>
      </p:sp>
      <p:sp>
        <p:nvSpPr>
          <p:cNvPr id="19" name="ZoneTexte 18"/>
          <p:cNvSpPr txBox="1"/>
          <p:nvPr/>
        </p:nvSpPr>
        <p:spPr>
          <a:xfrm>
            <a:off x="2781837" y="7659350"/>
            <a:ext cx="1555554" cy="369332"/>
          </a:xfrm>
          <a:prstGeom prst="rect">
            <a:avLst/>
          </a:prstGeom>
          <a:noFill/>
        </p:spPr>
        <p:txBody>
          <a:bodyPr wrap="none" rtlCol="0">
            <a:spAutoFit/>
          </a:bodyPr>
          <a:lstStyle/>
          <a:p>
            <a:r>
              <a:rPr lang="fr-FR" dirty="0">
                <a:latin typeface="Avenir Book" charset="0"/>
                <a:ea typeface="Avenir Book" charset="0"/>
                <a:cs typeface="Avenir Book" charset="0"/>
              </a:rPr>
              <a:t>FORMATION</a:t>
            </a:r>
          </a:p>
        </p:txBody>
      </p:sp>
      <p:sp>
        <p:nvSpPr>
          <p:cNvPr id="22" name="Rectangle 21"/>
          <p:cNvSpPr/>
          <p:nvPr/>
        </p:nvSpPr>
        <p:spPr>
          <a:xfrm>
            <a:off x="0" y="2351065"/>
            <a:ext cx="2773680" cy="3968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Rectangle 22"/>
          <p:cNvSpPr/>
          <p:nvPr/>
        </p:nvSpPr>
        <p:spPr>
          <a:xfrm>
            <a:off x="0" y="4951890"/>
            <a:ext cx="2773680" cy="3968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ZoneTexte 9"/>
          <p:cNvSpPr txBox="1"/>
          <p:nvPr/>
        </p:nvSpPr>
        <p:spPr>
          <a:xfrm>
            <a:off x="356416" y="2338745"/>
            <a:ext cx="2264943" cy="400110"/>
          </a:xfrm>
          <a:prstGeom prst="rect">
            <a:avLst/>
          </a:prstGeom>
          <a:noFill/>
        </p:spPr>
        <p:txBody>
          <a:bodyPr wrap="square" rtlCol="0">
            <a:spAutoFit/>
          </a:bodyPr>
          <a:lstStyle/>
          <a:p>
            <a:r>
              <a:rPr lang="fr-FR" sz="2000" dirty="0">
                <a:latin typeface="Calibri Light" charset="0"/>
                <a:ea typeface="Calibri Light" charset="0"/>
                <a:cs typeface="Calibri Light" charset="0"/>
              </a:rPr>
              <a:t>COMPETENCES</a:t>
            </a:r>
          </a:p>
        </p:txBody>
      </p:sp>
      <p:sp>
        <p:nvSpPr>
          <p:cNvPr id="25" name="ZoneTexte 9"/>
          <p:cNvSpPr txBox="1"/>
          <p:nvPr/>
        </p:nvSpPr>
        <p:spPr>
          <a:xfrm>
            <a:off x="356416" y="4945801"/>
            <a:ext cx="2264943" cy="400110"/>
          </a:xfrm>
          <a:prstGeom prst="rect">
            <a:avLst/>
          </a:prstGeom>
          <a:noFill/>
        </p:spPr>
        <p:txBody>
          <a:bodyPr wrap="square" rtlCol="0">
            <a:spAutoFit/>
          </a:bodyPr>
          <a:lstStyle/>
          <a:p>
            <a:r>
              <a:rPr lang="fr-FR" sz="2000" dirty="0">
                <a:latin typeface="Calibri Light" charset="0"/>
                <a:ea typeface="Calibri Light" charset="0"/>
                <a:cs typeface="Calibri Light" charset="0"/>
              </a:rPr>
              <a:t>HOBBIES</a:t>
            </a:r>
          </a:p>
        </p:txBody>
      </p:sp>
      <p:sp>
        <p:nvSpPr>
          <p:cNvPr id="28" name="Rectangle 27"/>
          <p:cNvSpPr/>
          <p:nvPr/>
        </p:nvSpPr>
        <p:spPr>
          <a:xfrm>
            <a:off x="285476" y="3070317"/>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Rectangle 28"/>
          <p:cNvSpPr/>
          <p:nvPr/>
        </p:nvSpPr>
        <p:spPr>
          <a:xfrm>
            <a:off x="285476" y="3070596"/>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285476" y="3430684"/>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285476" y="3430963"/>
            <a:ext cx="10617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285476" y="3756544"/>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Rectangle 32"/>
          <p:cNvSpPr/>
          <p:nvPr/>
        </p:nvSpPr>
        <p:spPr>
          <a:xfrm>
            <a:off x="285476" y="3756823"/>
            <a:ext cx="15798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Rectangle 33"/>
          <p:cNvSpPr/>
          <p:nvPr/>
        </p:nvSpPr>
        <p:spPr>
          <a:xfrm>
            <a:off x="285476" y="4094116"/>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Rectangle 34"/>
          <p:cNvSpPr/>
          <p:nvPr/>
        </p:nvSpPr>
        <p:spPr>
          <a:xfrm>
            <a:off x="285476" y="4094395"/>
            <a:ext cx="13665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6" name="Rectangle 35"/>
          <p:cNvSpPr/>
          <p:nvPr/>
        </p:nvSpPr>
        <p:spPr>
          <a:xfrm>
            <a:off x="285476" y="4422643"/>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7" name="Rectangle 36"/>
          <p:cNvSpPr/>
          <p:nvPr/>
        </p:nvSpPr>
        <p:spPr>
          <a:xfrm>
            <a:off x="285476" y="4423599"/>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5" name="Rectangle 44"/>
          <p:cNvSpPr/>
          <p:nvPr/>
        </p:nvSpPr>
        <p:spPr>
          <a:xfrm>
            <a:off x="38865" y="6882812"/>
            <a:ext cx="2773680" cy="3968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ZoneTexte 9"/>
          <p:cNvSpPr txBox="1"/>
          <p:nvPr/>
        </p:nvSpPr>
        <p:spPr>
          <a:xfrm>
            <a:off x="395281" y="6876723"/>
            <a:ext cx="2264943" cy="400110"/>
          </a:xfrm>
          <a:prstGeom prst="rect">
            <a:avLst/>
          </a:prstGeom>
          <a:noFill/>
        </p:spPr>
        <p:txBody>
          <a:bodyPr wrap="square" rtlCol="0">
            <a:spAutoFit/>
          </a:bodyPr>
          <a:lstStyle/>
          <a:p>
            <a:r>
              <a:rPr lang="fr-FR" sz="2000" dirty="0">
                <a:latin typeface="Calibri Light" charset="0"/>
                <a:ea typeface="Calibri Light" charset="0"/>
                <a:cs typeface="Calibri Light" charset="0"/>
              </a:rPr>
              <a:t>LANGUES</a:t>
            </a:r>
          </a:p>
        </p:txBody>
      </p:sp>
      <p:sp>
        <p:nvSpPr>
          <p:cNvPr id="2" name="ZoneTexte 1">
            <a:extLst>
              <a:ext uri="{FF2B5EF4-FFF2-40B4-BE49-F238E27FC236}">
                <a16:creationId xmlns:a16="http://schemas.microsoft.com/office/drawing/2014/main" id="{77530B00-2B85-BAD5-8D0F-0D77CE06E52A}"/>
              </a:ext>
            </a:extLst>
          </p:cNvPr>
          <p:cNvSpPr txBox="1"/>
          <p:nvPr/>
        </p:nvSpPr>
        <p:spPr>
          <a:xfrm>
            <a:off x="2797555" y="4279978"/>
            <a:ext cx="3812011" cy="3223959"/>
          </a:xfrm>
          <a:prstGeom prst="rect">
            <a:avLst/>
          </a:prstGeom>
          <a:noFill/>
        </p:spPr>
        <p:txBody>
          <a:bodyPr wrap="square" rtlCol="0">
            <a:spAutoFit/>
          </a:bodyPr>
          <a:lstStyle/>
          <a:p>
            <a:pPr>
              <a:lnSpc>
                <a:spcPct val="150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5797B8"/>
                </a:solidFill>
                <a:latin typeface="Avenir Book" charset="0"/>
                <a:ea typeface="Avenir Book" charset="0"/>
                <a:cs typeface="Avenir Book" charset="0"/>
              </a:rPr>
              <a:t>SOCIETE – VILLE</a:t>
            </a:r>
            <a:r>
              <a:rPr lang="fr-FR" sz="1100" dirty="0">
                <a:solidFill>
                  <a:srgbClr val="5797B8"/>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poste</a:t>
            </a:r>
          </a:p>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p>
            <a:pPr defTabSz="457200">
              <a:buClr>
                <a:srgbClr val="00B050"/>
              </a:buClr>
              <a:buSzPct val="100000"/>
              <a:defRPr/>
            </a:pPr>
            <a:endParaRPr lang="fr-FR" sz="1100" dirty="0">
              <a:solidFill>
                <a:srgbClr val="7F7F7F"/>
              </a:solidFill>
              <a:latin typeface="Avenir Book" charset="0"/>
              <a:ea typeface="Avenir Book" charset="0"/>
              <a:cs typeface="Avenir Book" charset="0"/>
            </a:endParaRPr>
          </a:p>
          <a:p>
            <a:pPr>
              <a:lnSpc>
                <a:spcPct val="150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5797B8"/>
                </a:solidFill>
                <a:latin typeface="Avenir Book" charset="0"/>
                <a:ea typeface="Avenir Book" charset="0"/>
                <a:cs typeface="Avenir Book" charset="0"/>
              </a:rPr>
              <a:t>SOCIETE – VILLE</a:t>
            </a:r>
            <a:r>
              <a:rPr lang="fr-FR" sz="1100" dirty="0">
                <a:solidFill>
                  <a:srgbClr val="5797B8"/>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poste</a:t>
            </a:r>
          </a:p>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p>
            <a:pPr defTabSz="457200">
              <a:buClr>
                <a:srgbClr val="00B050"/>
              </a:buClr>
              <a:buSzPct val="100000"/>
              <a:defRPr/>
            </a:pPr>
            <a:endParaRPr lang="fr-FR" sz="1100" dirty="0">
              <a:solidFill>
                <a:srgbClr val="7F7F7F"/>
              </a:solidFill>
              <a:latin typeface="Avenir Book" charset="0"/>
              <a:ea typeface="Avenir Book" charset="0"/>
              <a:cs typeface="Avenir Book" charset="0"/>
            </a:endParaRPr>
          </a:p>
          <a:p>
            <a:pPr>
              <a:lnSpc>
                <a:spcPct val="150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5797B8"/>
                </a:solidFill>
                <a:latin typeface="Avenir Book" charset="0"/>
                <a:ea typeface="Avenir Book" charset="0"/>
                <a:cs typeface="Avenir Book" charset="0"/>
              </a:rPr>
              <a:t>SOCIETE – VILLE</a:t>
            </a:r>
            <a:r>
              <a:rPr lang="fr-FR" sz="1100" dirty="0">
                <a:solidFill>
                  <a:srgbClr val="5797B8"/>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poste</a:t>
            </a:r>
          </a:p>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sp>
        <p:nvSpPr>
          <p:cNvPr id="3" name="ZoneTexte 2">
            <a:extLst>
              <a:ext uri="{FF2B5EF4-FFF2-40B4-BE49-F238E27FC236}">
                <a16:creationId xmlns:a16="http://schemas.microsoft.com/office/drawing/2014/main" id="{544D2699-D097-1455-C804-3F99CCFC6A5B}"/>
              </a:ext>
            </a:extLst>
          </p:cNvPr>
          <p:cNvSpPr txBox="1"/>
          <p:nvPr/>
        </p:nvSpPr>
        <p:spPr>
          <a:xfrm>
            <a:off x="2773680" y="8103154"/>
            <a:ext cx="3812011" cy="1869743"/>
          </a:xfrm>
          <a:prstGeom prst="rect">
            <a:avLst/>
          </a:prstGeom>
          <a:noFill/>
        </p:spPr>
        <p:txBody>
          <a:bodyPr wrap="square" rtlCol="0">
            <a:spAutoFit/>
          </a:bodyPr>
          <a:lstStyle/>
          <a:p>
            <a:pPr>
              <a:lnSpc>
                <a:spcPct val="125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5797B8"/>
                </a:solidFill>
                <a:latin typeface="Avenir Book" charset="0"/>
                <a:ea typeface="Avenir Book" charset="0"/>
                <a:cs typeface="Avenir Book" charset="0"/>
              </a:rPr>
              <a:t>UNIVERSITE</a:t>
            </a:r>
            <a:r>
              <a:rPr lang="fr-FR" sz="1100" dirty="0">
                <a:solidFill>
                  <a:srgbClr val="5797B8"/>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diplôme</a:t>
            </a:r>
          </a:p>
          <a:p>
            <a:pPr defTabSz="685800">
              <a:defRPr/>
            </a:pPr>
            <a:r>
              <a:rPr lang="fr-FR" sz="1100" dirty="0">
                <a:solidFill>
                  <a:srgbClr val="7F7F7F"/>
                </a:solidFill>
                <a:latin typeface="Avenir Book" charset="0"/>
                <a:ea typeface="Avenir Book" charset="0"/>
                <a:cs typeface="Avenir Book" charset="0"/>
              </a:rPr>
              <a:t>Décrivez en une ligne les objectifs et les spécialités de cette formation. Inscrivez votre mention si vous en avez eu une.</a:t>
            </a:r>
          </a:p>
          <a:p>
            <a:pPr defTabSz="685800">
              <a:defRPr/>
            </a:pPr>
            <a:endParaRPr lang="fr-FR" sz="1100" dirty="0">
              <a:solidFill>
                <a:srgbClr val="7F7F7F"/>
              </a:solidFill>
              <a:latin typeface="Avenir Book" charset="0"/>
              <a:ea typeface="Avenir Book" charset="0"/>
              <a:cs typeface="Avenir Book" charset="0"/>
            </a:endParaRPr>
          </a:p>
          <a:p>
            <a:pPr>
              <a:lnSpc>
                <a:spcPct val="125000"/>
              </a:lnSpc>
              <a:buClr>
                <a:srgbClr val="00B050"/>
              </a:buClr>
              <a:buSzPct val="100000"/>
            </a:pPr>
            <a:r>
              <a:rPr lang="fr-FR" sz="1100" b="1" dirty="0">
                <a:latin typeface="Avenir Book" charset="0"/>
                <a:ea typeface="Avenir Book" charset="0"/>
                <a:cs typeface="Avenir Book" charset="0"/>
              </a:rPr>
              <a:t>2013-2014  </a:t>
            </a:r>
            <a:r>
              <a:rPr lang="fr-FR" sz="1100" b="1" dirty="0">
                <a:solidFill>
                  <a:srgbClr val="5797B8"/>
                </a:solidFill>
                <a:latin typeface="Avenir Book" charset="0"/>
                <a:ea typeface="Avenir Book" charset="0"/>
                <a:cs typeface="Avenir Book" charset="0"/>
              </a:rPr>
              <a:t>UNIVERSITE</a:t>
            </a:r>
            <a:r>
              <a:rPr lang="fr-FR" sz="1100" dirty="0">
                <a:solidFill>
                  <a:srgbClr val="5797B8"/>
                </a:solidFill>
                <a:latin typeface="Avenir Book" charset="0"/>
                <a:ea typeface="Avenir Book" charset="0"/>
                <a:cs typeface="Avenir Book" charset="0"/>
              </a:rPr>
              <a:t> - </a:t>
            </a:r>
            <a:r>
              <a:rPr lang="fr-FR" sz="1100" b="1" dirty="0">
                <a:latin typeface="Avenir Book" charset="0"/>
                <a:ea typeface="Avenir Book" charset="0"/>
                <a:cs typeface="Avenir Book" charset="0"/>
              </a:rPr>
              <a:t>Titre du diplôme</a:t>
            </a:r>
          </a:p>
          <a:p>
            <a:pPr defTabSz="685800">
              <a:defRPr/>
            </a:pPr>
            <a:r>
              <a:rPr lang="fr-FR" sz="1100" dirty="0">
                <a:solidFill>
                  <a:srgbClr val="7F7F7F"/>
                </a:solidFill>
                <a:latin typeface="Avenir Book" charset="0"/>
                <a:ea typeface="Avenir Book" charset="0"/>
                <a:cs typeface="Avenir Book" charset="0"/>
              </a:rPr>
              <a:t>Décrivez en une ligne les objectifs et les spécialités de cette formation. Inscrivez votre mention si vous en avez eu une.</a:t>
            </a:r>
          </a:p>
          <a:p>
            <a:pPr defTabSz="685800">
              <a:defRPr/>
            </a:pPr>
            <a:endParaRPr lang="fr-FR" sz="1100" dirty="0">
              <a:solidFill>
                <a:srgbClr val="7F7F7F"/>
              </a:solidFill>
              <a:latin typeface="Avenir Book" charset="0"/>
              <a:ea typeface="Avenir Book" charset="0"/>
              <a:cs typeface="Avenir Book" charset="0"/>
            </a:endParaRPr>
          </a:p>
        </p:txBody>
      </p:sp>
      <p:sp>
        <p:nvSpPr>
          <p:cNvPr id="12" name="ZoneTexte 11">
            <a:extLst>
              <a:ext uri="{FF2B5EF4-FFF2-40B4-BE49-F238E27FC236}">
                <a16:creationId xmlns:a16="http://schemas.microsoft.com/office/drawing/2014/main" id="{76343DED-4FA5-ABDB-E0F4-AC5C76D64C76}"/>
              </a:ext>
            </a:extLst>
          </p:cNvPr>
          <p:cNvSpPr txBox="1"/>
          <p:nvPr/>
        </p:nvSpPr>
        <p:spPr>
          <a:xfrm>
            <a:off x="213605" y="2836271"/>
            <a:ext cx="1888460" cy="1631216"/>
          </a:xfrm>
          <a:prstGeom prst="rect">
            <a:avLst/>
          </a:prstGeom>
          <a:noFill/>
        </p:spPr>
        <p:txBody>
          <a:bodyPr wrap="square" rtlCol="0">
            <a:spAutoFit/>
          </a:bodyPr>
          <a:lstStyle/>
          <a:p>
            <a:pPr fontAlgn="ctr">
              <a:spcAft>
                <a:spcPts val="1200"/>
              </a:spcAft>
            </a:pPr>
            <a:r>
              <a:rPr lang="fr-FR" sz="1200" dirty="0">
                <a:latin typeface="Avenir Book" panose="02000503020000020003" pitchFamily="2" charset="0"/>
              </a:rPr>
              <a:t>Logiciel de  comptabilité</a:t>
            </a:r>
          </a:p>
          <a:p>
            <a:pPr fontAlgn="ctr">
              <a:spcAft>
                <a:spcPts val="1200"/>
              </a:spcAft>
            </a:pPr>
            <a:r>
              <a:rPr lang="fr-FR" sz="1200" dirty="0">
                <a:latin typeface="Avenir Book" panose="02000503020000020003" pitchFamily="2" charset="0"/>
              </a:rPr>
              <a:t>Bing ADS</a:t>
            </a:r>
          </a:p>
          <a:p>
            <a:pPr fontAlgn="ctr">
              <a:spcAft>
                <a:spcPts val="1200"/>
              </a:spcAft>
            </a:pPr>
            <a:r>
              <a:rPr lang="fr-FR" sz="1200" dirty="0">
                <a:latin typeface="Avenir Book" panose="02000503020000020003" pitchFamily="2" charset="0"/>
              </a:rPr>
              <a:t>Microsoft Office</a:t>
            </a:r>
          </a:p>
          <a:p>
            <a:pPr fontAlgn="ctr">
              <a:spcAft>
                <a:spcPts val="1200"/>
              </a:spcAft>
            </a:pPr>
            <a:r>
              <a:rPr lang="fr-FR" sz="1200" dirty="0">
                <a:latin typeface="Avenir Book" panose="02000503020000020003" pitchFamily="2" charset="0"/>
              </a:rPr>
              <a:t>Google </a:t>
            </a:r>
            <a:r>
              <a:rPr lang="fr-FR" sz="1200" dirty="0" err="1">
                <a:latin typeface="Avenir Book" panose="02000503020000020003" pitchFamily="2" charset="0"/>
              </a:rPr>
              <a:t>Adwords</a:t>
            </a:r>
            <a:endParaRPr lang="fr-FR" sz="1200" dirty="0">
              <a:latin typeface="Avenir Book" panose="02000503020000020003" pitchFamily="2" charset="0"/>
            </a:endParaRPr>
          </a:p>
          <a:p>
            <a:pPr fontAlgn="ctr">
              <a:spcAft>
                <a:spcPts val="1200"/>
              </a:spcAft>
            </a:pPr>
            <a:r>
              <a:rPr lang="fr-FR" sz="1200" dirty="0">
                <a:latin typeface="Avenir Book" panose="02000503020000020003" pitchFamily="2" charset="0"/>
              </a:rPr>
              <a:t>Créativité</a:t>
            </a:r>
          </a:p>
        </p:txBody>
      </p:sp>
      <p:sp>
        <p:nvSpPr>
          <p:cNvPr id="20" name="Rectangle 19">
            <a:extLst>
              <a:ext uri="{FF2B5EF4-FFF2-40B4-BE49-F238E27FC236}">
                <a16:creationId xmlns:a16="http://schemas.microsoft.com/office/drawing/2014/main" id="{E8690EB7-8A5B-C28B-A42F-D30764D7B087}"/>
              </a:ext>
            </a:extLst>
          </p:cNvPr>
          <p:cNvSpPr/>
          <p:nvPr/>
        </p:nvSpPr>
        <p:spPr>
          <a:xfrm>
            <a:off x="285476" y="5885585"/>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E3D907A9-D92A-5E2D-E73B-51597949E188}"/>
              </a:ext>
            </a:extLst>
          </p:cNvPr>
          <p:cNvSpPr/>
          <p:nvPr/>
        </p:nvSpPr>
        <p:spPr>
          <a:xfrm>
            <a:off x="285476" y="5885864"/>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4" name="Rectangle 43">
            <a:extLst>
              <a:ext uri="{FF2B5EF4-FFF2-40B4-BE49-F238E27FC236}">
                <a16:creationId xmlns:a16="http://schemas.microsoft.com/office/drawing/2014/main" id="{B7ED8B80-D04D-A9A4-1E28-D6C2DD16BCBC}"/>
              </a:ext>
            </a:extLst>
          </p:cNvPr>
          <p:cNvSpPr/>
          <p:nvPr/>
        </p:nvSpPr>
        <p:spPr>
          <a:xfrm>
            <a:off x="285476" y="6245952"/>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4" name="Rectangle 53">
            <a:extLst>
              <a:ext uri="{FF2B5EF4-FFF2-40B4-BE49-F238E27FC236}">
                <a16:creationId xmlns:a16="http://schemas.microsoft.com/office/drawing/2014/main" id="{3170F4A9-0376-3EB2-127B-26347DB03375}"/>
              </a:ext>
            </a:extLst>
          </p:cNvPr>
          <p:cNvSpPr/>
          <p:nvPr/>
        </p:nvSpPr>
        <p:spPr>
          <a:xfrm>
            <a:off x="285476" y="6246231"/>
            <a:ext cx="10617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5" name="Rectangle 54">
            <a:extLst>
              <a:ext uri="{FF2B5EF4-FFF2-40B4-BE49-F238E27FC236}">
                <a16:creationId xmlns:a16="http://schemas.microsoft.com/office/drawing/2014/main" id="{C3FD3C40-5EAE-10D9-2B8D-4F889CF0D5F5}"/>
              </a:ext>
            </a:extLst>
          </p:cNvPr>
          <p:cNvSpPr/>
          <p:nvPr/>
        </p:nvSpPr>
        <p:spPr>
          <a:xfrm>
            <a:off x="285476" y="6571812"/>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6" name="Rectangle 55">
            <a:extLst>
              <a:ext uri="{FF2B5EF4-FFF2-40B4-BE49-F238E27FC236}">
                <a16:creationId xmlns:a16="http://schemas.microsoft.com/office/drawing/2014/main" id="{89D10014-CD7F-19B9-536D-FF269D1B9D0D}"/>
              </a:ext>
            </a:extLst>
          </p:cNvPr>
          <p:cNvSpPr/>
          <p:nvPr/>
        </p:nvSpPr>
        <p:spPr>
          <a:xfrm>
            <a:off x="285476" y="6572091"/>
            <a:ext cx="15798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1" name="ZoneTexte 60">
            <a:extLst>
              <a:ext uri="{FF2B5EF4-FFF2-40B4-BE49-F238E27FC236}">
                <a16:creationId xmlns:a16="http://schemas.microsoft.com/office/drawing/2014/main" id="{155531ED-D14B-3B4F-0959-657E8FC857EE}"/>
              </a:ext>
            </a:extLst>
          </p:cNvPr>
          <p:cNvSpPr txBox="1"/>
          <p:nvPr/>
        </p:nvSpPr>
        <p:spPr>
          <a:xfrm>
            <a:off x="213605" y="5651539"/>
            <a:ext cx="1888460" cy="954107"/>
          </a:xfrm>
          <a:prstGeom prst="rect">
            <a:avLst/>
          </a:prstGeom>
          <a:noFill/>
        </p:spPr>
        <p:txBody>
          <a:bodyPr wrap="square" rtlCol="0">
            <a:spAutoFit/>
          </a:bodyPr>
          <a:lstStyle/>
          <a:p>
            <a:pPr fontAlgn="ctr">
              <a:spcAft>
                <a:spcPts val="1200"/>
              </a:spcAft>
            </a:pPr>
            <a:r>
              <a:rPr lang="fr-FR" sz="1200" dirty="0">
                <a:latin typeface="Avenir Book" panose="02000503020000020003" pitchFamily="2" charset="0"/>
              </a:rPr>
              <a:t>Peinture sur bois</a:t>
            </a:r>
          </a:p>
          <a:p>
            <a:pPr fontAlgn="ctr">
              <a:spcAft>
                <a:spcPts val="1200"/>
              </a:spcAft>
            </a:pPr>
            <a:r>
              <a:rPr lang="fr-FR" sz="1200" dirty="0">
                <a:latin typeface="Avenir Book" panose="02000503020000020003" pitchFamily="2" charset="0"/>
              </a:rPr>
              <a:t>Cinéma des années 40</a:t>
            </a:r>
          </a:p>
          <a:p>
            <a:pPr fontAlgn="ctr">
              <a:spcAft>
                <a:spcPts val="1200"/>
              </a:spcAft>
            </a:pPr>
            <a:r>
              <a:rPr lang="fr-FR" sz="1200" dirty="0">
                <a:latin typeface="Avenir Book" panose="02000503020000020003" pitchFamily="2" charset="0"/>
              </a:rPr>
              <a:t>Randonnée</a:t>
            </a:r>
          </a:p>
        </p:txBody>
      </p:sp>
      <p:sp>
        <p:nvSpPr>
          <p:cNvPr id="69" name="Rectangle 68">
            <a:extLst>
              <a:ext uri="{FF2B5EF4-FFF2-40B4-BE49-F238E27FC236}">
                <a16:creationId xmlns:a16="http://schemas.microsoft.com/office/drawing/2014/main" id="{8C1E5850-E285-A907-1ACA-29B1DEC154D2}"/>
              </a:ext>
            </a:extLst>
          </p:cNvPr>
          <p:cNvSpPr/>
          <p:nvPr/>
        </p:nvSpPr>
        <p:spPr>
          <a:xfrm>
            <a:off x="284433" y="7773575"/>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0" name="Rectangle 69">
            <a:extLst>
              <a:ext uri="{FF2B5EF4-FFF2-40B4-BE49-F238E27FC236}">
                <a16:creationId xmlns:a16="http://schemas.microsoft.com/office/drawing/2014/main" id="{62A89308-4450-552F-4F5F-7437B37A8ADC}"/>
              </a:ext>
            </a:extLst>
          </p:cNvPr>
          <p:cNvSpPr/>
          <p:nvPr/>
        </p:nvSpPr>
        <p:spPr>
          <a:xfrm>
            <a:off x="284433" y="7773854"/>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 name="Rectangle 70">
            <a:extLst>
              <a:ext uri="{FF2B5EF4-FFF2-40B4-BE49-F238E27FC236}">
                <a16:creationId xmlns:a16="http://schemas.microsoft.com/office/drawing/2014/main" id="{EB28D94A-FDF9-C72E-8B64-AEC92117992D}"/>
              </a:ext>
            </a:extLst>
          </p:cNvPr>
          <p:cNvSpPr/>
          <p:nvPr/>
        </p:nvSpPr>
        <p:spPr>
          <a:xfrm>
            <a:off x="284433" y="8133942"/>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2" name="Rectangle 71">
            <a:extLst>
              <a:ext uri="{FF2B5EF4-FFF2-40B4-BE49-F238E27FC236}">
                <a16:creationId xmlns:a16="http://schemas.microsoft.com/office/drawing/2014/main" id="{D58871E2-01AA-7051-0B17-1F56EC1ECFA7}"/>
              </a:ext>
            </a:extLst>
          </p:cNvPr>
          <p:cNvSpPr/>
          <p:nvPr/>
        </p:nvSpPr>
        <p:spPr>
          <a:xfrm>
            <a:off x="284433" y="8134221"/>
            <a:ext cx="10617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3" name="Rectangle 72">
            <a:extLst>
              <a:ext uri="{FF2B5EF4-FFF2-40B4-BE49-F238E27FC236}">
                <a16:creationId xmlns:a16="http://schemas.microsoft.com/office/drawing/2014/main" id="{CE75F944-D015-B6D3-7D1A-6F808F3BCFFA}"/>
              </a:ext>
            </a:extLst>
          </p:cNvPr>
          <p:cNvSpPr/>
          <p:nvPr/>
        </p:nvSpPr>
        <p:spPr>
          <a:xfrm>
            <a:off x="284433" y="8459802"/>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4" name="Rectangle 73">
            <a:extLst>
              <a:ext uri="{FF2B5EF4-FFF2-40B4-BE49-F238E27FC236}">
                <a16:creationId xmlns:a16="http://schemas.microsoft.com/office/drawing/2014/main" id="{936980C6-55CD-E0A1-658D-100F914729AE}"/>
              </a:ext>
            </a:extLst>
          </p:cNvPr>
          <p:cNvSpPr/>
          <p:nvPr/>
        </p:nvSpPr>
        <p:spPr>
          <a:xfrm>
            <a:off x="284433" y="8460081"/>
            <a:ext cx="15798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5" name="ZoneTexte 74">
            <a:extLst>
              <a:ext uri="{FF2B5EF4-FFF2-40B4-BE49-F238E27FC236}">
                <a16:creationId xmlns:a16="http://schemas.microsoft.com/office/drawing/2014/main" id="{A6D2C05E-AF1D-6D6B-F518-AF14C562621A}"/>
              </a:ext>
            </a:extLst>
          </p:cNvPr>
          <p:cNvSpPr txBox="1"/>
          <p:nvPr/>
        </p:nvSpPr>
        <p:spPr>
          <a:xfrm>
            <a:off x="212562" y="7539529"/>
            <a:ext cx="1888460" cy="954107"/>
          </a:xfrm>
          <a:prstGeom prst="rect">
            <a:avLst/>
          </a:prstGeom>
          <a:noFill/>
        </p:spPr>
        <p:txBody>
          <a:bodyPr wrap="square" rtlCol="0">
            <a:spAutoFit/>
          </a:bodyPr>
          <a:lstStyle/>
          <a:p>
            <a:pPr fontAlgn="ctr">
              <a:spcAft>
                <a:spcPts val="1200"/>
              </a:spcAft>
            </a:pPr>
            <a:r>
              <a:rPr lang="fr-FR" sz="1200" dirty="0">
                <a:latin typeface="Avenir Book" panose="02000503020000020003" pitchFamily="2" charset="0"/>
              </a:rPr>
              <a:t>Anglais</a:t>
            </a:r>
          </a:p>
          <a:p>
            <a:pPr fontAlgn="ctr">
              <a:spcAft>
                <a:spcPts val="1200"/>
              </a:spcAft>
            </a:pPr>
            <a:r>
              <a:rPr lang="fr-FR" sz="1200" dirty="0">
                <a:latin typeface="Avenir Book" panose="02000503020000020003" pitchFamily="2" charset="0"/>
              </a:rPr>
              <a:t>Allemand</a:t>
            </a:r>
          </a:p>
          <a:p>
            <a:pPr fontAlgn="ctr">
              <a:spcAft>
                <a:spcPts val="1200"/>
              </a:spcAft>
            </a:pPr>
            <a:r>
              <a:rPr lang="fr-FR" sz="1200" dirty="0">
                <a:latin typeface="Avenir Book" panose="02000503020000020003" pitchFamily="2" charset="0"/>
              </a:rPr>
              <a:t>Italien</a:t>
            </a:r>
          </a:p>
        </p:txBody>
      </p:sp>
    </p:spTree>
    <p:extLst>
      <p:ext uri="{BB962C8B-B14F-4D97-AF65-F5344CB8AC3E}">
        <p14:creationId xmlns:p14="http://schemas.microsoft.com/office/powerpoint/2010/main" val="44898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1905"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905" dirty="0">
                <a:solidFill>
                  <a:schemeClr val="tx1">
                    <a:lumMod val="50000"/>
                    <a:lumOff val="50000"/>
                  </a:schemeClr>
                </a:solidFill>
              </a:rPr>
            </a:br>
            <a:r>
              <a:rPr lang="fr-FR" sz="1905" dirty="0" err="1">
                <a:solidFill>
                  <a:schemeClr val="tx1">
                    <a:lumMod val="50000"/>
                    <a:lumOff val="50000"/>
                  </a:schemeClr>
                </a:solidFill>
              </a:rPr>
              <a:t>Disclaimer</a:t>
            </a:r>
            <a:r>
              <a:rPr lang="fr-FR" sz="1905"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389987375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587</Words>
  <Application>Microsoft Macintosh PowerPoint</Application>
  <PresentationFormat>Format A4 (210 x 297 mm)</PresentationFormat>
  <Paragraphs>75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Avenir Book</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cp:revision>
  <dcterms:created xsi:type="dcterms:W3CDTF">2016-07-29T13:47:43Z</dcterms:created>
  <dcterms:modified xsi:type="dcterms:W3CDTF">2022-07-22T16:34:20Z</dcterms:modified>
</cp:coreProperties>
</file>