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52D51"/>
    <a:srgbClr val="0F8176"/>
    <a:srgbClr val="C54B55"/>
    <a:srgbClr val="404042"/>
    <a:srgbClr val="58585A"/>
    <a:srgbClr val="E7E7EA"/>
    <a:srgbClr val="FFCC09"/>
    <a:srgbClr val="FEF300"/>
    <a:srgbClr val="7E7F82"/>
    <a:srgbClr val="2E3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558"/>
  </p:normalViewPr>
  <p:slideViewPr>
    <p:cSldViewPr snapToGrid="0" snapToObjects="1">
      <p:cViewPr>
        <p:scale>
          <a:sx n="132" d="100"/>
          <a:sy n="132" d="100"/>
        </p:scale>
        <p:origin x="2472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549522"/>
            <a:ext cx="7562850" cy="2676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620507" y="3842414"/>
            <a:ext cx="4690533" cy="4685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789" y="132534"/>
            <a:ext cx="653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Pierre DELAVUE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44222" y="32851"/>
            <a:ext cx="1621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spc="1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Contact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08486" y="369299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Tel : +000-0000-000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Mail : mail@mail.com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Adresse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: 17 rue de la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Réussite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 75012 Paris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876768" y="3794956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err="1">
                <a:latin typeface="Century Gothic" panose="020B0502020202020204" pitchFamily="34" charset="0"/>
                <a:ea typeface="Arial" charset="0"/>
                <a:cs typeface="Arial" charset="0"/>
              </a:rPr>
              <a:t>Expériences</a:t>
            </a:r>
            <a:r>
              <a:rPr lang="en-US" sz="1400" b="1" spc="100" dirty="0"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400" b="1" spc="100" dirty="0" err="1">
                <a:latin typeface="Century Gothic" panose="020B0502020202020204" pitchFamily="34" charset="0"/>
                <a:ea typeface="Arial" charset="0"/>
                <a:cs typeface="Arial" charset="0"/>
              </a:rPr>
              <a:t>Principales</a:t>
            </a:r>
            <a:endParaRPr lang="en-US" sz="1400" b="1" spc="100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31689"/>
              </p:ext>
            </p:extLst>
          </p:nvPr>
        </p:nvGraphicFramePr>
        <p:xfrm>
          <a:off x="3738648" y="4235346"/>
          <a:ext cx="3714842" cy="168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686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du poste  - Société – Ville (CP)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Mission :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86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du poste  - Société – Ville (CP)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Mission :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768670"/>
                  </a:ext>
                </a:extLst>
              </a:tr>
              <a:tr h="421686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du poste  - Société – Ville (CP)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Mission :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3589547"/>
                  </a:ext>
                </a:extLst>
              </a:tr>
              <a:tr h="421686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du poste  - Société – Ville (CP)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Mission :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812173"/>
                  </a:ext>
                </a:extLst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96695" y="3786933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Century Gothic" panose="020B0502020202020204" pitchFamily="34" charset="0"/>
                <a:ea typeface="Arial" charset="0"/>
                <a:cs typeface="Arial" charset="0"/>
              </a:rPr>
              <a:t>Formation</a:t>
            </a: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741"/>
              </p:ext>
            </p:extLst>
          </p:nvPr>
        </p:nvGraphicFramePr>
        <p:xfrm>
          <a:off x="322099" y="4239046"/>
          <a:ext cx="3305013" cy="1173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/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2012 - Titre du diplôme 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de l’université / école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/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2012 - Titre du diplôme 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de l’université / école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9380775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0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 / </a:t>
                      </a:r>
                      <a:r>
                        <a:rPr lang="fr-FR" sz="1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2012 - Titre du diplôme </a:t>
                      </a:r>
                      <a:b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de l’université / école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9984211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4" y="9351175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20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41385" y="8396189"/>
            <a:ext cx="1898106" cy="1909972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21" name="TextBox 60"/>
          <p:cNvSpPr txBox="1"/>
          <p:nvPr/>
        </p:nvSpPr>
        <p:spPr>
          <a:xfrm>
            <a:off x="2759247" y="9645887"/>
            <a:ext cx="43133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. Nunc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vulputate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sem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lacinia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pellentesque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Quisque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metus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at dolor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sollicitudin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facilisis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Pellentesque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lorem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justo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tempor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ligula non,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finibus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tincidunt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dui.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Mauris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aliquam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ante,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viverra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2" name="TextBox 59"/>
          <p:cNvSpPr txBox="1"/>
          <p:nvPr/>
        </p:nvSpPr>
        <p:spPr>
          <a:xfrm>
            <a:off x="296695" y="907995"/>
            <a:ext cx="408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Titre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 du poste recherché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05789" y="901975"/>
            <a:ext cx="4515067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131506" y="1337463"/>
            <a:ext cx="0" cy="2212059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131506" y="0"/>
            <a:ext cx="0" cy="133746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410182" y="1967665"/>
            <a:ext cx="353539" cy="1124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85231" y="2094667"/>
            <a:ext cx="353539" cy="997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55863" y="1858805"/>
            <a:ext cx="353539" cy="1233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59384" y="2072995"/>
            <a:ext cx="110638" cy="1088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59384" y="2334254"/>
            <a:ext cx="110638" cy="108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59598" y="2595513"/>
            <a:ext cx="110638" cy="108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720004" y="1986660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entury Gothic" panose="020B0502020202020204" pitchFamily="34" charset="0"/>
              </a:rPr>
              <a:t>Anglais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720004" y="2245780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entury Gothic" panose="020B0502020202020204" pitchFamily="34" charset="0"/>
              </a:rPr>
              <a:t>Allemand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714469" y="2505585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entury Gothic" panose="020B0502020202020204" pitchFamily="34" charset="0"/>
              </a:rPr>
              <a:t>Chinois</a:t>
            </a:r>
          </a:p>
        </p:txBody>
      </p:sp>
      <p:sp>
        <p:nvSpPr>
          <p:cNvPr id="78" name="TextBox 108"/>
          <p:cNvSpPr txBox="1"/>
          <p:nvPr/>
        </p:nvSpPr>
        <p:spPr>
          <a:xfrm>
            <a:off x="5334072" y="1430690"/>
            <a:ext cx="1975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err="1">
                <a:latin typeface="Century Gothic" panose="020B0502020202020204" pitchFamily="34" charset="0"/>
                <a:ea typeface="Arial" charset="0"/>
                <a:cs typeface="Arial" charset="0"/>
              </a:rPr>
              <a:t>Langues</a:t>
            </a:r>
            <a:endParaRPr lang="en-US" sz="1400" b="1" spc="100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9" name="TextBox 108"/>
          <p:cNvSpPr txBox="1"/>
          <p:nvPr/>
        </p:nvSpPr>
        <p:spPr>
          <a:xfrm>
            <a:off x="205789" y="1404903"/>
            <a:ext cx="255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Century Gothic" panose="020B0502020202020204" pitchFamily="34" charset="0"/>
                <a:ea typeface="Arial" charset="0"/>
                <a:cs typeface="Arial" charset="0"/>
              </a:rPr>
              <a:t>Hard Skills / Soft Skill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186" y="191541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14186" y="2166736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515901" y="241977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06269" y="2810807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05116" y="3048218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505115" y="3280564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520211" y="1920356"/>
            <a:ext cx="1909659" cy="1161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14187" y="2167204"/>
            <a:ext cx="1780310" cy="12238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14185" y="2416217"/>
            <a:ext cx="2039617" cy="1264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11703" y="2809328"/>
            <a:ext cx="1554421" cy="124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11703" y="3048437"/>
            <a:ext cx="1681800" cy="1226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09303" y="3280563"/>
            <a:ext cx="2086682" cy="1173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43" name="TextBox 106">
            <a:extLst>
              <a:ext uri="{FF2B5EF4-FFF2-40B4-BE49-F238E27FC236}">
                <a16:creationId xmlns:a16="http://schemas.microsoft.com/office/drawing/2014/main" id="{6626A5D3-6C09-5C45-A247-0ECD91219491}"/>
              </a:ext>
            </a:extLst>
          </p:cNvPr>
          <p:cNvSpPr txBox="1"/>
          <p:nvPr/>
        </p:nvSpPr>
        <p:spPr>
          <a:xfrm>
            <a:off x="274310" y="6483573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err="1">
                <a:latin typeface="Century Gothic" panose="020B0502020202020204" pitchFamily="34" charset="0"/>
                <a:ea typeface="Arial" charset="0"/>
                <a:cs typeface="Arial" charset="0"/>
              </a:rPr>
              <a:t>Domaines</a:t>
            </a:r>
            <a:r>
              <a:rPr lang="en-US" sz="1400" b="1" spc="100" dirty="0">
                <a:latin typeface="Century Gothic" panose="020B0502020202020204" pitchFamily="34" charset="0"/>
                <a:ea typeface="Arial" charset="0"/>
                <a:cs typeface="Arial" charset="0"/>
              </a:rPr>
              <a:t> de </a:t>
            </a:r>
            <a:r>
              <a:rPr lang="en-US" sz="1400" b="1" spc="100" dirty="0" err="1">
                <a:latin typeface="Century Gothic" panose="020B0502020202020204" pitchFamily="34" charset="0"/>
                <a:ea typeface="Arial" charset="0"/>
                <a:cs typeface="Arial" charset="0"/>
              </a:rPr>
              <a:t>compétences</a:t>
            </a:r>
            <a:endParaRPr lang="en-US" sz="1400" b="1" spc="100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au 13">
            <a:extLst>
              <a:ext uri="{FF2B5EF4-FFF2-40B4-BE49-F238E27FC236}">
                <a16:creationId xmlns:a16="http://schemas.microsoft.com/office/drawing/2014/main" id="{83F9BAD7-D4F3-5742-9304-8F83E84E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142316"/>
              </p:ext>
            </p:extLst>
          </p:nvPr>
        </p:nvGraphicFramePr>
        <p:xfrm>
          <a:off x="275176" y="7018429"/>
          <a:ext cx="3351936" cy="1351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1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87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de la compétence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  <a:endParaRPr lang="fr-FR" sz="8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  <a:endParaRPr lang="fr-FR" sz="8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0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au 13">
            <a:extLst>
              <a:ext uri="{FF2B5EF4-FFF2-40B4-BE49-F238E27FC236}">
                <a16:creationId xmlns:a16="http://schemas.microsoft.com/office/drawing/2014/main" id="{15833467-32B5-3541-9295-327F3859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13146"/>
              </p:ext>
            </p:extLst>
          </p:nvPr>
        </p:nvGraphicFramePr>
        <p:xfrm>
          <a:off x="3904014" y="6505446"/>
          <a:ext cx="3488846" cy="274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9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de la compétence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  <a:endParaRPr lang="fr-FR" sz="8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9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de la compétence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0385895"/>
                  </a:ext>
                </a:extLst>
              </a:tr>
              <a:tr h="6159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Titre de la compétence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Décrire ici les missions et réalisations liées à la compétence.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0250169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14276A6-492A-4332-A930-8186D01FA0BF}"/>
              </a:ext>
            </a:extLst>
          </p:cNvPr>
          <p:cNvSpPr txBox="1"/>
          <p:nvPr/>
        </p:nvSpPr>
        <p:spPr>
          <a:xfrm>
            <a:off x="311830" y="1867295"/>
            <a:ext cx="19202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Management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Gestion de projet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Comptabilité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9041ABD-54B2-5D38-8749-5194F79F011F}"/>
              </a:ext>
            </a:extLst>
          </p:cNvPr>
          <p:cNvSpPr txBox="1"/>
          <p:nvPr/>
        </p:nvSpPr>
        <p:spPr>
          <a:xfrm>
            <a:off x="300617" y="2704372"/>
            <a:ext cx="19202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Créatif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Communicant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Organisé</a:t>
            </a: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9960803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843</TotalTime>
  <Words>625</Words>
  <Application>Microsoft Macintosh PowerPoint</Application>
  <PresentationFormat>Personnalisé</PresentationFormat>
  <Paragraphs>87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101</cp:revision>
  <dcterms:created xsi:type="dcterms:W3CDTF">2014-12-03T08:33:54Z</dcterms:created>
  <dcterms:modified xsi:type="dcterms:W3CDTF">2022-07-22T10:56:10Z</dcterms:modified>
</cp:coreProperties>
</file>