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B2AF"/>
    <a:srgbClr val="404041"/>
    <a:srgbClr val="5E99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4" autoAdjust="0"/>
    <p:restoredTop sz="94660"/>
  </p:normalViewPr>
  <p:slideViewPr>
    <p:cSldViewPr snapToGrid="0">
      <p:cViewPr>
        <p:scale>
          <a:sx n="167" d="100"/>
          <a:sy n="167" d="100"/>
        </p:scale>
        <p:origin x="3240" y="-3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01/07/2022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01/07/2022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4" name="Rectangle 33"/>
          <p:cNvSpPr/>
          <p:nvPr/>
        </p:nvSpPr>
        <p:spPr>
          <a:xfrm>
            <a:off x="0" y="0"/>
            <a:ext cx="2320289" cy="9906000"/>
          </a:xfrm>
          <a:prstGeom prst="rect">
            <a:avLst/>
          </a:prstGeom>
          <a:solidFill>
            <a:srgbClr val="7FB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extBox 1"/>
          <p:cNvSpPr txBox="1"/>
          <p:nvPr/>
        </p:nvSpPr>
        <p:spPr>
          <a:xfrm>
            <a:off x="123097" y="4940647"/>
            <a:ext cx="764953" cy="307777"/>
          </a:xfrm>
          <a:prstGeom prst="rect">
            <a:avLst/>
          </a:prstGeom>
          <a:noFill/>
        </p:spPr>
        <p:txBody>
          <a:bodyPr wrap="none" rtlCol="0">
            <a:spAutoFit/>
          </a:bodyPr>
          <a:lstStyle/>
          <a:p>
            <a:r>
              <a:rPr lang="en-US" sz="1400" dirty="0">
                <a:solidFill>
                  <a:schemeClr val="bg1"/>
                </a:solidFill>
                <a:latin typeface="Century Gothic" panose="020B0502020202020204" pitchFamily="34" charset="0"/>
                <a:cs typeface="Lato" panose="020F0502020204030203" pitchFamily="34" charset="0"/>
              </a:rPr>
              <a:t>PROFIL</a:t>
            </a:r>
            <a:endParaRPr lang="en-GB" sz="1400" dirty="0">
              <a:solidFill>
                <a:schemeClr val="bg1"/>
              </a:solidFill>
              <a:latin typeface="Century Gothic" panose="020B0502020202020204" pitchFamily="34" charset="0"/>
              <a:cs typeface="Lato" panose="020F0502020204030203" pitchFamily="34" charset="0"/>
            </a:endParaRPr>
          </a:p>
        </p:txBody>
      </p:sp>
      <p:sp>
        <p:nvSpPr>
          <p:cNvPr id="4" name="TextBox 3"/>
          <p:cNvSpPr txBox="1"/>
          <p:nvPr/>
        </p:nvSpPr>
        <p:spPr>
          <a:xfrm>
            <a:off x="126123" y="6901318"/>
            <a:ext cx="1239442" cy="307777"/>
          </a:xfrm>
          <a:prstGeom prst="rect">
            <a:avLst/>
          </a:prstGeom>
          <a:noFill/>
        </p:spPr>
        <p:txBody>
          <a:bodyPr wrap="none" rtlCol="0">
            <a:spAutoFit/>
          </a:bodyPr>
          <a:lstStyle/>
          <a:p>
            <a:r>
              <a:rPr lang="en-US" sz="1400" dirty="0">
                <a:solidFill>
                  <a:schemeClr val="bg1"/>
                </a:solidFill>
                <a:latin typeface="Century Gothic" panose="020B0502020202020204" pitchFamily="34" charset="0"/>
                <a:cs typeface="Lato" panose="020F0502020204030203" pitchFamily="34" charset="0"/>
              </a:rPr>
              <a:t>FORMATION</a:t>
            </a:r>
            <a:endParaRPr lang="en-GB" sz="1400" dirty="0">
              <a:solidFill>
                <a:schemeClr val="bg1"/>
              </a:solidFill>
              <a:latin typeface="Century Gothic" panose="020B0502020202020204" pitchFamily="34" charset="0"/>
              <a:cs typeface="Lato" panose="020F0502020204030203" pitchFamily="34" charset="0"/>
            </a:endParaRPr>
          </a:p>
        </p:txBody>
      </p:sp>
      <p:sp>
        <p:nvSpPr>
          <p:cNvPr id="12" name="TextBox 11"/>
          <p:cNvSpPr txBox="1"/>
          <p:nvPr/>
        </p:nvSpPr>
        <p:spPr>
          <a:xfrm>
            <a:off x="352104" y="2483913"/>
            <a:ext cx="1409360" cy="215444"/>
          </a:xfrm>
          <a:prstGeom prst="rect">
            <a:avLst/>
          </a:prstGeom>
          <a:noFill/>
        </p:spPr>
        <p:txBody>
          <a:bodyPr wrap="none" rtlCol="0">
            <a:spAutoFit/>
          </a:bodyPr>
          <a:lstStyle/>
          <a:p>
            <a:r>
              <a:rPr lang="en-US" sz="800" b="1" i="1" spc="300" dirty="0">
                <a:solidFill>
                  <a:schemeClr val="bg1"/>
                </a:solidFill>
                <a:cs typeface="Lato Light" panose="020F0402020204030203" pitchFamily="34" charset="0"/>
              </a:rPr>
              <a:t>TITRE DU POSTE</a:t>
            </a:r>
            <a:endParaRPr lang="en-GB" sz="800" b="1" i="1" spc="300" dirty="0">
              <a:solidFill>
                <a:schemeClr val="bg1"/>
              </a:solidFill>
              <a:cs typeface="Lato Light" panose="020F0402020204030203" pitchFamily="34" charset="0"/>
            </a:endParaRPr>
          </a:p>
        </p:txBody>
      </p:sp>
      <p:sp>
        <p:nvSpPr>
          <p:cNvPr id="13" name="TextBox 12"/>
          <p:cNvSpPr txBox="1"/>
          <p:nvPr/>
        </p:nvSpPr>
        <p:spPr>
          <a:xfrm>
            <a:off x="2469176" y="405058"/>
            <a:ext cx="4562475" cy="307777"/>
          </a:xfrm>
          <a:prstGeom prst="rect">
            <a:avLst/>
          </a:prstGeom>
          <a:noFill/>
        </p:spPr>
        <p:txBody>
          <a:bodyPr wrap="square" rtlCol="0">
            <a:spAutoFit/>
          </a:bodyPr>
          <a:lstStyle/>
          <a:p>
            <a:pPr algn="ctr"/>
            <a:r>
              <a:rPr lang="en-GB" sz="1400" dirty="0">
                <a:cs typeface="Lato Light" panose="020F0402020204030203" pitchFamily="34" charset="0"/>
              </a:rPr>
              <a:t>EXPERIENCES PRO.</a:t>
            </a:r>
          </a:p>
        </p:txBody>
      </p:sp>
      <p:sp>
        <p:nvSpPr>
          <p:cNvPr id="14" name="TextBox 13"/>
          <p:cNvSpPr txBox="1"/>
          <p:nvPr/>
        </p:nvSpPr>
        <p:spPr>
          <a:xfrm>
            <a:off x="2504295" y="848523"/>
            <a:ext cx="4054475" cy="4393510"/>
          </a:xfrm>
          <a:prstGeom prst="rect">
            <a:avLst/>
          </a:prstGeom>
          <a:noFill/>
        </p:spPr>
        <p:txBody>
          <a:bodyPr wrap="square" rtlCol="0">
            <a:spAutoFit/>
          </a:bodyPr>
          <a:lstStyle/>
          <a:p>
            <a:pPr>
              <a:spcBef>
                <a:spcPts val="300"/>
              </a:spcBef>
            </a:pPr>
            <a:r>
              <a:rPr lang="en-GB" sz="900" b="1" dirty="0">
                <a:latin typeface="Century Gothic" panose="020B0502020202020204" pitchFamily="34" charset="0"/>
                <a:cs typeface="Lato" panose="020F0502020204030203" pitchFamily="34" charset="0"/>
              </a:rPr>
              <a:t>TITRE DU POSTE</a:t>
            </a:r>
          </a:p>
          <a:p>
            <a:r>
              <a:rPr lang="en-GB" sz="900" b="1" dirty="0">
                <a:latin typeface="Century Gothic" panose="020B0502020202020204" pitchFamily="34" charset="0"/>
                <a:cs typeface="Lato" panose="020F0502020204030203" pitchFamily="34" charset="0"/>
              </a:rPr>
              <a:t>2011 - 2012</a:t>
            </a:r>
          </a:p>
          <a:p>
            <a:pPr>
              <a:spcBef>
                <a:spcPts val="300"/>
              </a:spcBef>
            </a:pPr>
            <a:r>
              <a:rPr lang="fr-FR" sz="900" dirty="0">
                <a:latin typeface="Century Gothic" panose="020B0502020202020204" pitchFamily="34" charset="0"/>
                <a:cs typeface="Lato Light" panose="020F0402020204030203"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a:spcBef>
                <a:spcPts val="300"/>
              </a:spcBef>
            </a:pPr>
            <a:endParaRPr lang="fr-FR" sz="900" dirty="0">
              <a:latin typeface="Century Gothic" panose="020B0502020202020204" pitchFamily="34" charset="0"/>
              <a:cs typeface="Lato Light" panose="020F0402020204030203" pitchFamily="34" charset="0"/>
            </a:endParaRPr>
          </a:p>
          <a:p>
            <a:pPr>
              <a:spcBef>
                <a:spcPts val="300"/>
              </a:spcBef>
            </a:pPr>
            <a:r>
              <a:rPr lang="en-GB" sz="900" b="1" dirty="0">
                <a:latin typeface="Century Gothic" panose="020B0502020202020204" pitchFamily="34" charset="0"/>
                <a:cs typeface="Lato" panose="020F0502020204030203" pitchFamily="34" charset="0"/>
              </a:rPr>
              <a:t>TITRE DU POSTE</a:t>
            </a:r>
          </a:p>
          <a:p>
            <a:r>
              <a:rPr lang="en-GB" sz="900" b="1" dirty="0">
                <a:latin typeface="Century Gothic" panose="020B0502020202020204" pitchFamily="34" charset="0"/>
                <a:cs typeface="Lato" panose="020F0502020204030203" pitchFamily="34" charset="0"/>
              </a:rPr>
              <a:t>2011 - 2012</a:t>
            </a:r>
          </a:p>
          <a:p>
            <a:pPr>
              <a:spcBef>
                <a:spcPts val="300"/>
              </a:spcBef>
            </a:pPr>
            <a:r>
              <a:rPr lang="fr-FR" sz="900" dirty="0">
                <a:latin typeface="Century Gothic" panose="020B0502020202020204" pitchFamily="34" charset="0"/>
                <a:cs typeface="Lato Light" panose="020F0402020204030203"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a:spcBef>
                <a:spcPts val="300"/>
              </a:spcBef>
            </a:pPr>
            <a:endParaRPr lang="fr-FR" sz="900" dirty="0">
              <a:latin typeface="Century Gothic" panose="020B0502020202020204" pitchFamily="34" charset="0"/>
              <a:cs typeface="Lato Light" panose="020F0402020204030203" pitchFamily="34" charset="0"/>
            </a:endParaRPr>
          </a:p>
          <a:p>
            <a:pPr>
              <a:spcBef>
                <a:spcPts val="300"/>
              </a:spcBef>
            </a:pPr>
            <a:r>
              <a:rPr lang="en-GB" sz="900" b="1" dirty="0">
                <a:latin typeface="Century Gothic" panose="020B0502020202020204" pitchFamily="34" charset="0"/>
                <a:cs typeface="Lato" panose="020F0502020204030203" pitchFamily="34" charset="0"/>
              </a:rPr>
              <a:t>TITRE DU POSTE</a:t>
            </a:r>
          </a:p>
          <a:p>
            <a:r>
              <a:rPr lang="en-GB" sz="900" b="1" dirty="0">
                <a:latin typeface="Century Gothic" panose="020B0502020202020204" pitchFamily="34" charset="0"/>
                <a:cs typeface="Lato" panose="020F0502020204030203" pitchFamily="34" charset="0"/>
              </a:rPr>
              <a:t>2011 - 2012</a:t>
            </a:r>
          </a:p>
          <a:p>
            <a:pPr>
              <a:spcBef>
                <a:spcPts val="300"/>
              </a:spcBef>
            </a:pPr>
            <a:r>
              <a:rPr lang="fr-FR" sz="900" dirty="0">
                <a:latin typeface="Century Gothic" panose="020B0502020202020204" pitchFamily="34" charset="0"/>
                <a:cs typeface="Lato Light" panose="020F0402020204030203"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a:spcBef>
                <a:spcPts val="300"/>
              </a:spcBef>
            </a:pPr>
            <a:endParaRPr lang="fr-FR" sz="900" dirty="0">
              <a:latin typeface="Century Gothic" panose="020B0502020202020204" pitchFamily="34" charset="0"/>
              <a:cs typeface="Lato Light" panose="020F0402020204030203" pitchFamily="34" charset="0"/>
            </a:endParaRPr>
          </a:p>
          <a:p>
            <a:pPr>
              <a:spcBef>
                <a:spcPts val="300"/>
              </a:spcBef>
            </a:pPr>
            <a:r>
              <a:rPr lang="en-GB" sz="900" b="1" dirty="0">
                <a:latin typeface="Century Gothic" panose="020B0502020202020204" pitchFamily="34" charset="0"/>
                <a:cs typeface="Lato" panose="020F0502020204030203" pitchFamily="34" charset="0"/>
              </a:rPr>
              <a:t>TITRE DU POSTE</a:t>
            </a:r>
          </a:p>
          <a:p>
            <a:r>
              <a:rPr lang="en-GB" sz="900" b="1" dirty="0">
                <a:latin typeface="Century Gothic" panose="020B0502020202020204" pitchFamily="34" charset="0"/>
                <a:cs typeface="Lato" panose="020F0502020204030203" pitchFamily="34" charset="0"/>
              </a:rPr>
              <a:t>2011 - 2012</a:t>
            </a:r>
          </a:p>
          <a:p>
            <a:pPr>
              <a:spcBef>
                <a:spcPts val="300"/>
              </a:spcBef>
            </a:pPr>
            <a:r>
              <a:rPr lang="fr-FR" sz="900" dirty="0">
                <a:latin typeface="Century Gothic" panose="020B0502020202020204" pitchFamily="34" charset="0"/>
                <a:cs typeface="Lato Light" panose="020F0402020204030203"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a:spcBef>
                <a:spcPts val="300"/>
              </a:spcBef>
            </a:pPr>
            <a:endParaRPr lang="fr-FR" sz="900" dirty="0">
              <a:latin typeface="Century Gothic" panose="020B0502020202020204" pitchFamily="34" charset="0"/>
              <a:cs typeface="Lato Light" panose="020F0402020204030203" pitchFamily="34" charset="0"/>
            </a:endParaRPr>
          </a:p>
        </p:txBody>
      </p:sp>
      <p:sp>
        <p:nvSpPr>
          <p:cNvPr id="15" name="TextBox 14"/>
          <p:cNvSpPr txBox="1"/>
          <p:nvPr/>
        </p:nvSpPr>
        <p:spPr>
          <a:xfrm>
            <a:off x="2400158" y="8453190"/>
            <a:ext cx="4562475" cy="276999"/>
          </a:xfrm>
          <a:prstGeom prst="rect">
            <a:avLst/>
          </a:prstGeom>
          <a:noFill/>
        </p:spPr>
        <p:txBody>
          <a:bodyPr wrap="square" rtlCol="0">
            <a:spAutoFit/>
          </a:bodyPr>
          <a:lstStyle/>
          <a:p>
            <a:pPr algn="ctr"/>
            <a:r>
              <a:rPr lang="en-GB" sz="1200" dirty="0">
                <a:latin typeface="Century Gothic" panose="020B0502020202020204" pitchFamily="34" charset="0"/>
                <a:cs typeface="Lato Light" panose="020F0402020204030203" pitchFamily="34" charset="0"/>
              </a:rPr>
              <a:t>COMPETENCES &amp; LANGUES</a:t>
            </a:r>
          </a:p>
        </p:txBody>
      </p:sp>
      <p:sp>
        <p:nvSpPr>
          <p:cNvPr id="16" name="TextBox 15"/>
          <p:cNvSpPr txBox="1"/>
          <p:nvPr/>
        </p:nvSpPr>
        <p:spPr>
          <a:xfrm>
            <a:off x="2457450" y="8810798"/>
            <a:ext cx="1119981" cy="823302"/>
          </a:xfrm>
          <a:prstGeom prst="rect">
            <a:avLst/>
          </a:prstGeom>
          <a:noFill/>
        </p:spPr>
        <p:txBody>
          <a:bodyPr wrap="square" rtlCol="0">
            <a:spAutoFit/>
          </a:bodyPr>
          <a:lstStyle/>
          <a:p>
            <a:pPr>
              <a:spcBef>
                <a:spcPts val="300"/>
              </a:spcBef>
            </a:pPr>
            <a:r>
              <a:rPr lang="sv-SE" sz="1000" b="1" dirty="0">
                <a:cs typeface="Lato" panose="020F0502020204030203" pitchFamily="34" charset="0"/>
              </a:rPr>
              <a:t>HTML / SQL</a:t>
            </a:r>
          </a:p>
          <a:p>
            <a:pPr>
              <a:spcBef>
                <a:spcPts val="300"/>
              </a:spcBef>
            </a:pPr>
            <a:r>
              <a:rPr lang="sv-SE" sz="1000" b="1" dirty="0">
                <a:cs typeface="Lato" panose="020F0502020204030203" pitchFamily="34" charset="0"/>
              </a:rPr>
              <a:t>Word / Excel</a:t>
            </a:r>
          </a:p>
          <a:p>
            <a:pPr>
              <a:spcBef>
                <a:spcPts val="300"/>
              </a:spcBef>
            </a:pPr>
            <a:r>
              <a:rPr lang="sv-SE" sz="1000" b="1" dirty="0" err="1">
                <a:cs typeface="Lato" panose="020F0502020204030203" pitchFamily="34" charset="0"/>
              </a:rPr>
              <a:t>Cawrel</a:t>
            </a:r>
            <a:r>
              <a:rPr lang="sv-SE" sz="1000" b="1" dirty="0">
                <a:cs typeface="Lato" panose="020F0502020204030203" pitchFamily="34" charset="0"/>
              </a:rPr>
              <a:t> Draw</a:t>
            </a:r>
          </a:p>
          <a:p>
            <a:pPr>
              <a:spcBef>
                <a:spcPts val="300"/>
              </a:spcBef>
            </a:pPr>
            <a:r>
              <a:rPr lang="sv-SE" sz="1000" b="1" dirty="0">
                <a:cs typeface="Lato" panose="020F0502020204030203" pitchFamily="34" charset="0"/>
              </a:rPr>
              <a:t>Photoshop CS</a:t>
            </a:r>
            <a:endParaRPr lang="en-GB" sz="1000" b="1" dirty="0">
              <a:cs typeface="Lato" panose="020F0502020204030203" pitchFamily="34" charset="0"/>
            </a:endParaRPr>
          </a:p>
        </p:txBody>
      </p:sp>
      <p:sp>
        <p:nvSpPr>
          <p:cNvPr id="17" name="TextBox 16"/>
          <p:cNvSpPr txBox="1"/>
          <p:nvPr/>
        </p:nvSpPr>
        <p:spPr>
          <a:xfrm>
            <a:off x="4419600" y="8810798"/>
            <a:ext cx="981075" cy="823302"/>
          </a:xfrm>
          <a:prstGeom prst="rect">
            <a:avLst/>
          </a:prstGeom>
          <a:noFill/>
        </p:spPr>
        <p:txBody>
          <a:bodyPr wrap="square" rtlCol="0">
            <a:spAutoFit/>
          </a:bodyPr>
          <a:lstStyle/>
          <a:p>
            <a:pPr>
              <a:spcBef>
                <a:spcPts val="300"/>
              </a:spcBef>
            </a:pPr>
            <a:r>
              <a:rPr lang="sv-SE" sz="1000" b="1" dirty="0">
                <a:cs typeface="Lato" panose="020F0502020204030203" pitchFamily="34" charset="0"/>
              </a:rPr>
              <a:t>Anglais</a:t>
            </a:r>
          </a:p>
          <a:p>
            <a:pPr>
              <a:spcBef>
                <a:spcPts val="300"/>
              </a:spcBef>
            </a:pPr>
            <a:r>
              <a:rPr lang="sv-SE" sz="1000" b="1" dirty="0" err="1">
                <a:cs typeface="Lato" panose="020F0502020204030203" pitchFamily="34" charset="0"/>
              </a:rPr>
              <a:t>Allemand</a:t>
            </a:r>
            <a:endParaRPr lang="sv-SE" sz="1000" b="1" dirty="0">
              <a:cs typeface="Lato" panose="020F0502020204030203" pitchFamily="34" charset="0"/>
            </a:endParaRPr>
          </a:p>
          <a:p>
            <a:pPr>
              <a:spcBef>
                <a:spcPts val="300"/>
              </a:spcBef>
            </a:pPr>
            <a:r>
              <a:rPr lang="sv-SE" sz="1000" b="1" dirty="0" err="1">
                <a:cs typeface="Lato" panose="020F0502020204030203" pitchFamily="34" charset="0"/>
              </a:rPr>
              <a:t>Espagnol</a:t>
            </a:r>
            <a:endParaRPr lang="sv-SE" sz="1000" b="1" dirty="0">
              <a:cs typeface="Lato" panose="020F0502020204030203" pitchFamily="34" charset="0"/>
            </a:endParaRPr>
          </a:p>
          <a:p>
            <a:pPr>
              <a:spcBef>
                <a:spcPts val="300"/>
              </a:spcBef>
            </a:pPr>
            <a:r>
              <a:rPr lang="sv-SE" sz="1000" b="1" dirty="0">
                <a:cs typeface="Lato" panose="020F0502020204030203" pitchFamily="34" charset="0"/>
              </a:rPr>
              <a:t>Italien</a:t>
            </a:r>
          </a:p>
        </p:txBody>
      </p:sp>
      <p:sp>
        <p:nvSpPr>
          <p:cNvPr id="29" name="TextBox 14"/>
          <p:cNvSpPr txBox="1"/>
          <p:nvPr/>
        </p:nvSpPr>
        <p:spPr>
          <a:xfrm>
            <a:off x="2295525" y="6750950"/>
            <a:ext cx="4562475" cy="307777"/>
          </a:xfrm>
          <a:prstGeom prst="rect">
            <a:avLst/>
          </a:prstGeom>
          <a:noFill/>
        </p:spPr>
        <p:txBody>
          <a:bodyPr wrap="square" rtlCol="0">
            <a:spAutoFit/>
          </a:bodyPr>
          <a:lstStyle/>
          <a:p>
            <a:pPr algn="ctr"/>
            <a:r>
              <a:rPr lang="en-GB" sz="1400" dirty="0">
                <a:cs typeface="Lato Light" panose="020F0402020204030203" pitchFamily="34" charset="0"/>
              </a:rPr>
              <a:t>        </a:t>
            </a:r>
            <a:r>
              <a:rPr lang="en-GB" sz="1200" dirty="0">
                <a:latin typeface="Century Gothic" panose="020B0502020202020204" pitchFamily="34" charset="0"/>
                <a:cs typeface="Lato Light" panose="020F0402020204030203" pitchFamily="34" charset="0"/>
              </a:rPr>
              <a:t>PERSONNALITE</a:t>
            </a:r>
          </a:p>
        </p:txBody>
      </p:sp>
      <p:cxnSp>
        <p:nvCxnSpPr>
          <p:cNvPr id="21" name="Connecteur droit 20"/>
          <p:cNvCxnSpPr/>
          <p:nvPr/>
        </p:nvCxnSpPr>
        <p:spPr>
          <a:xfrm>
            <a:off x="5400676" y="6904838"/>
            <a:ext cx="1238250" cy="0"/>
          </a:xfrm>
          <a:prstGeom prst="line">
            <a:avLst/>
          </a:prstGeom>
          <a:ln>
            <a:solidFill>
              <a:srgbClr val="40404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a:cxnSpLocks/>
          </p:cNvCxnSpPr>
          <p:nvPr/>
        </p:nvCxnSpPr>
        <p:spPr>
          <a:xfrm>
            <a:off x="2602143" y="6904838"/>
            <a:ext cx="1171665" cy="0"/>
          </a:xfrm>
          <a:prstGeom prst="line">
            <a:avLst/>
          </a:prstGeom>
          <a:ln>
            <a:solidFill>
              <a:srgbClr val="404041"/>
            </a:solidFill>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5347656"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p:cNvSpPr/>
          <p:nvPr/>
        </p:nvSpPr>
        <p:spPr>
          <a:xfrm>
            <a:off x="5496978"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5646300"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p:nvSpPr>
        <p:spPr>
          <a:xfrm>
            <a:off x="5797665"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p:nvSpPr>
        <p:spPr>
          <a:xfrm>
            <a:off x="5946987"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p:nvSpPr>
        <p:spPr>
          <a:xfrm>
            <a:off x="6096309"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p:nvSpPr>
        <p:spPr>
          <a:xfrm>
            <a:off x="6242844"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p:nvSpPr>
        <p:spPr>
          <a:xfrm>
            <a:off x="6392166" y="890322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6541488" y="8903221"/>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p:nvSpPr>
        <p:spPr>
          <a:xfrm>
            <a:off x="5347656"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5496978"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5646300"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5797665"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5946987"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p:nvSpPr>
        <p:spPr>
          <a:xfrm>
            <a:off x="6096309"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Ellipse 49"/>
          <p:cNvSpPr/>
          <p:nvPr/>
        </p:nvSpPr>
        <p:spPr>
          <a:xfrm>
            <a:off x="6242844" y="909308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p:cNvSpPr/>
          <p:nvPr/>
        </p:nvSpPr>
        <p:spPr>
          <a:xfrm>
            <a:off x="6392166" y="9093081"/>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p:cNvSpPr/>
          <p:nvPr/>
        </p:nvSpPr>
        <p:spPr>
          <a:xfrm>
            <a:off x="6541488" y="9093081"/>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p:cNvSpPr/>
          <p:nvPr/>
        </p:nvSpPr>
        <p:spPr>
          <a:xfrm>
            <a:off x="5347656"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p:cNvSpPr/>
          <p:nvPr/>
        </p:nvSpPr>
        <p:spPr>
          <a:xfrm>
            <a:off x="5496978"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p:cNvSpPr/>
          <p:nvPr/>
        </p:nvSpPr>
        <p:spPr>
          <a:xfrm>
            <a:off x="5646300"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5797665"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5946987"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a:off x="6096309"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p:cNvSpPr/>
          <p:nvPr/>
        </p:nvSpPr>
        <p:spPr>
          <a:xfrm>
            <a:off x="6242844" y="928294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p:cNvSpPr/>
          <p:nvPr/>
        </p:nvSpPr>
        <p:spPr>
          <a:xfrm>
            <a:off x="6392166" y="9282941"/>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p:cNvSpPr/>
          <p:nvPr/>
        </p:nvSpPr>
        <p:spPr>
          <a:xfrm>
            <a:off x="6541488" y="9282941"/>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5347656"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p:cNvSpPr/>
          <p:nvPr/>
        </p:nvSpPr>
        <p:spPr>
          <a:xfrm>
            <a:off x="5496978"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p:cNvSpPr/>
          <p:nvPr/>
        </p:nvSpPr>
        <p:spPr>
          <a:xfrm>
            <a:off x="5646300"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p:cNvSpPr/>
          <p:nvPr/>
        </p:nvSpPr>
        <p:spPr>
          <a:xfrm>
            <a:off x="5797665"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p:cNvSpPr/>
          <p:nvPr/>
        </p:nvSpPr>
        <p:spPr>
          <a:xfrm>
            <a:off x="5946987"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p:nvSpPr>
        <p:spPr>
          <a:xfrm>
            <a:off x="6096309"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p:cNvSpPr/>
          <p:nvPr/>
        </p:nvSpPr>
        <p:spPr>
          <a:xfrm>
            <a:off x="6242844"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p:cNvSpPr/>
          <p:nvPr/>
        </p:nvSpPr>
        <p:spPr>
          <a:xfrm>
            <a:off x="6392166"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p:cNvSpPr/>
          <p:nvPr/>
        </p:nvSpPr>
        <p:spPr>
          <a:xfrm>
            <a:off x="6541488" y="9472801"/>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p:cNvSpPr/>
          <p:nvPr/>
        </p:nvSpPr>
        <p:spPr>
          <a:xfrm>
            <a:off x="3475164" y="890205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a:off x="3624486" y="890205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Ellipse 72"/>
          <p:cNvSpPr/>
          <p:nvPr/>
        </p:nvSpPr>
        <p:spPr>
          <a:xfrm>
            <a:off x="3773808" y="890205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Ellipse 73"/>
          <p:cNvSpPr/>
          <p:nvPr/>
        </p:nvSpPr>
        <p:spPr>
          <a:xfrm>
            <a:off x="3925173" y="890205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llipse 74"/>
          <p:cNvSpPr/>
          <p:nvPr/>
        </p:nvSpPr>
        <p:spPr>
          <a:xfrm>
            <a:off x="3475164" y="909191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p:nvSpPr>
        <p:spPr>
          <a:xfrm>
            <a:off x="3624486" y="909191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p:nvSpPr>
        <p:spPr>
          <a:xfrm>
            <a:off x="3773808" y="909191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77"/>
          <p:cNvSpPr/>
          <p:nvPr/>
        </p:nvSpPr>
        <p:spPr>
          <a:xfrm>
            <a:off x="3925173" y="909191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Ellipse 78"/>
          <p:cNvSpPr/>
          <p:nvPr/>
        </p:nvSpPr>
        <p:spPr>
          <a:xfrm>
            <a:off x="3475164" y="928177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Ellipse 79"/>
          <p:cNvSpPr/>
          <p:nvPr/>
        </p:nvSpPr>
        <p:spPr>
          <a:xfrm>
            <a:off x="3624486" y="928177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Ellipse 80"/>
          <p:cNvSpPr/>
          <p:nvPr/>
        </p:nvSpPr>
        <p:spPr>
          <a:xfrm>
            <a:off x="3773808" y="928177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Ellipse 81"/>
          <p:cNvSpPr/>
          <p:nvPr/>
        </p:nvSpPr>
        <p:spPr>
          <a:xfrm>
            <a:off x="3925173" y="9281773"/>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Ellipse 82"/>
          <p:cNvSpPr/>
          <p:nvPr/>
        </p:nvSpPr>
        <p:spPr>
          <a:xfrm>
            <a:off x="3475164" y="947163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Ellipse 83"/>
          <p:cNvSpPr/>
          <p:nvPr/>
        </p:nvSpPr>
        <p:spPr>
          <a:xfrm>
            <a:off x="3624486" y="947163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Ellipse 84"/>
          <p:cNvSpPr/>
          <p:nvPr/>
        </p:nvSpPr>
        <p:spPr>
          <a:xfrm>
            <a:off x="3773808" y="947163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Ellipse 85"/>
          <p:cNvSpPr/>
          <p:nvPr/>
        </p:nvSpPr>
        <p:spPr>
          <a:xfrm>
            <a:off x="3925173" y="947163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Ellipse 86"/>
          <p:cNvSpPr/>
          <p:nvPr/>
        </p:nvSpPr>
        <p:spPr>
          <a:xfrm>
            <a:off x="4077067" y="8902053"/>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Ellipse 87"/>
          <p:cNvSpPr/>
          <p:nvPr/>
        </p:nvSpPr>
        <p:spPr>
          <a:xfrm>
            <a:off x="4077067" y="9091913"/>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Ellipse 88"/>
          <p:cNvSpPr/>
          <p:nvPr/>
        </p:nvSpPr>
        <p:spPr>
          <a:xfrm>
            <a:off x="4077067" y="9281773"/>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Ellipse 89"/>
          <p:cNvSpPr/>
          <p:nvPr/>
        </p:nvSpPr>
        <p:spPr>
          <a:xfrm>
            <a:off x="4077067" y="9471633"/>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TextBox 16"/>
          <p:cNvSpPr txBox="1"/>
          <p:nvPr/>
        </p:nvSpPr>
        <p:spPr>
          <a:xfrm>
            <a:off x="2510790" y="7101582"/>
            <a:ext cx="981075" cy="823302"/>
          </a:xfrm>
          <a:prstGeom prst="rect">
            <a:avLst/>
          </a:prstGeom>
          <a:noFill/>
        </p:spPr>
        <p:txBody>
          <a:bodyPr wrap="square" rtlCol="0">
            <a:spAutoFit/>
          </a:bodyPr>
          <a:lstStyle/>
          <a:p>
            <a:pPr>
              <a:spcBef>
                <a:spcPts val="300"/>
              </a:spcBef>
            </a:pPr>
            <a:r>
              <a:rPr lang="sv-SE" sz="1000" b="1" dirty="0" err="1">
                <a:cs typeface="Lato" panose="020F0502020204030203" pitchFamily="34" charset="0"/>
              </a:rPr>
              <a:t>Sérieux</a:t>
            </a:r>
            <a:endParaRPr lang="sv-SE" sz="1000" b="1" dirty="0">
              <a:cs typeface="Lato" panose="020F0502020204030203" pitchFamily="34" charset="0"/>
            </a:endParaRPr>
          </a:p>
          <a:p>
            <a:pPr>
              <a:spcBef>
                <a:spcPts val="300"/>
              </a:spcBef>
            </a:pPr>
            <a:r>
              <a:rPr lang="sv-SE" sz="1000" b="1" dirty="0" err="1">
                <a:cs typeface="Lato" panose="020F0502020204030203" pitchFamily="34" charset="0"/>
              </a:rPr>
              <a:t>Créatif</a:t>
            </a:r>
            <a:endParaRPr lang="sv-SE" sz="1000" b="1" dirty="0">
              <a:cs typeface="Lato" panose="020F0502020204030203" pitchFamily="34" charset="0"/>
            </a:endParaRPr>
          </a:p>
          <a:p>
            <a:pPr>
              <a:spcBef>
                <a:spcPts val="300"/>
              </a:spcBef>
            </a:pPr>
            <a:r>
              <a:rPr lang="sv-SE" sz="1000" b="1" dirty="0" err="1">
                <a:cs typeface="Lato" panose="020F0502020204030203" pitchFamily="34" charset="0"/>
              </a:rPr>
              <a:t>Ponctuel</a:t>
            </a:r>
            <a:endParaRPr lang="sv-SE" sz="1000" b="1" dirty="0">
              <a:cs typeface="Lato" panose="020F0502020204030203" pitchFamily="34" charset="0"/>
            </a:endParaRPr>
          </a:p>
          <a:p>
            <a:pPr>
              <a:spcBef>
                <a:spcPts val="300"/>
              </a:spcBef>
            </a:pPr>
            <a:r>
              <a:rPr lang="sv-SE" sz="1000" b="1" dirty="0" err="1">
                <a:cs typeface="Lato" panose="020F0502020204030203" pitchFamily="34" charset="0"/>
              </a:rPr>
              <a:t>Leader</a:t>
            </a:r>
            <a:endParaRPr lang="sv-SE" sz="1000" b="1" dirty="0">
              <a:cs typeface="Lato" panose="020F0502020204030203" pitchFamily="34" charset="0"/>
            </a:endParaRPr>
          </a:p>
        </p:txBody>
      </p:sp>
      <p:sp>
        <p:nvSpPr>
          <p:cNvPr id="92" name="Ellipse 91"/>
          <p:cNvSpPr/>
          <p:nvPr/>
        </p:nvSpPr>
        <p:spPr>
          <a:xfrm>
            <a:off x="3438846"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Ellipse 92"/>
          <p:cNvSpPr/>
          <p:nvPr/>
        </p:nvSpPr>
        <p:spPr>
          <a:xfrm>
            <a:off x="3588168"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Ellipse 93"/>
          <p:cNvSpPr/>
          <p:nvPr/>
        </p:nvSpPr>
        <p:spPr>
          <a:xfrm>
            <a:off x="3737490"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Ellipse 94"/>
          <p:cNvSpPr/>
          <p:nvPr/>
        </p:nvSpPr>
        <p:spPr>
          <a:xfrm>
            <a:off x="3888855"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Ellipse 95"/>
          <p:cNvSpPr/>
          <p:nvPr/>
        </p:nvSpPr>
        <p:spPr>
          <a:xfrm>
            <a:off x="4038177"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Ellipse 96"/>
          <p:cNvSpPr/>
          <p:nvPr/>
        </p:nvSpPr>
        <p:spPr>
          <a:xfrm>
            <a:off x="4187499"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Ellipse 97"/>
          <p:cNvSpPr/>
          <p:nvPr/>
        </p:nvSpPr>
        <p:spPr>
          <a:xfrm>
            <a:off x="4334034"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Ellipse 98"/>
          <p:cNvSpPr/>
          <p:nvPr/>
        </p:nvSpPr>
        <p:spPr>
          <a:xfrm>
            <a:off x="4483356" y="719400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Ellipse 99"/>
          <p:cNvSpPr/>
          <p:nvPr/>
        </p:nvSpPr>
        <p:spPr>
          <a:xfrm>
            <a:off x="4632678" y="7194005"/>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Ellipse 100"/>
          <p:cNvSpPr/>
          <p:nvPr/>
        </p:nvSpPr>
        <p:spPr>
          <a:xfrm>
            <a:off x="3438846"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Ellipse 101"/>
          <p:cNvSpPr/>
          <p:nvPr/>
        </p:nvSpPr>
        <p:spPr>
          <a:xfrm>
            <a:off x="3588168"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Ellipse 102"/>
          <p:cNvSpPr/>
          <p:nvPr/>
        </p:nvSpPr>
        <p:spPr>
          <a:xfrm>
            <a:off x="3737490"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103"/>
          <p:cNvSpPr/>
          <p:nvPr/>
        </p:nvSpPr>
        <p:spPr>
          <a:xfrm>
            <a:off x="3888855"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Ellipse 104"/>
          <p:cNvSpPr/>
          <p:nvPr/>
        </p:nvSpPr>
        <p:spPr>
          <a:xfrm>
            <a:off x="4038177"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p:cNvSpPr/>
          <p:nvPr/>
        </p:nvSpPr>
        <p:spPr>
          <a:xfrm>
            <a:off x="4187499"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p:cNvSpPr/>
          <p:nvPr/>
        </p:nvSpPr>
        <p:spPr>
          <a:xfrm>
            <a:off x="4334034" y="738386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p:cNvSpPr/>
          <p:nvPr/>
        </p:nvSpPr>
        <p:spPr>
          <a:xfrm>
            <a:off x="4483356" y="7383865"/>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Ellipse 108"/>
          <p:cNvSpPr/>
          <p:nvPr/>
        </p:nvSpPr>
        <p:spPr>
          <a:xfrm>
            <a:off x="4632678" y="7383865"/>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Ellipse 109"/>
          <p:cNvSpPr/>
          <p:nvPr/>
        </p:nvSpPr>
        <p:spPr>
          <a:xfrm>
            <a:off x="3438846"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p:cNvSpPr/>
          <p:nvPr/>
        </p:nvSpPr>
        <p:spPr>
          <a:xfrm>
            <a:off x="3588168"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p:cNvSpPr/>
          <p:nvPr/>
        </p:nvSpPr>
        <p:spPr>
          <a:xfrm>
            <a:off x="3737490"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p:cNvSpPr/>
          <p:nvPr/>
        </p:nvSpPr>
        <p:spPr>
          <a:xfrm>
            <a:off x="3888855"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p:cNvSpPr/>
          <p:nvPr/>
        </p:nvSpPr>
        <p:spPr>
          <a:xfrm>
            <a:off x="4038177"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p:cNvSpPr/>
          <p:nvPr/>
        </p:nvSpPr>
        <p:spPr>
          <a:xfrm>
            <a:off x="4187499"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115"/>
          <p:cNvSpPr/>
          <p:nvPr/>
        </p:nvSpPr>
        <p:spPr>
          <a:xfrm>
            <a:off x="4334034" y="757372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Ellipse 116"/>
          <p:cNvSpPr/>
          <p:nvPr/>
        </p:nvSpPr>
        <p:spPr>
          <a:xfrm>
            <a:off x="4483356" y="7573725"/>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Ellipse 117"/>
          <p:cNvSpPr/>
          <p:nvPr/>
        </p:nvSpPr>
        <p:spPr>
          <a:xfrm>
            <a:off x="4632678" y="7573725"/>
            <a:ext cx="97437" cy="974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Ellipse 118"/>
          <p:cNvSpPr/>
          <p:nvPr/>
        </p:nvSpPr>
        <p:spPr>
          <a:xfrm>
            <a:off x="3438846"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Ellipse 119"/>
          <p:cNvSpPr/>
          <p:nvPr/>
        </p:nvSpPr>
        <p:spPr>
          <a:xfrm>
            <a:off x="3588168"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Ellipse 120"/>
          <p:cNvSpPr/>
          <p:nvPr/>
        </p:nvSpPr>
        <p:spPr>
          <a:xfrm>
            <a:off x="3737490"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Ellipse 121"/>
          <p:cNvSpPr/>
          <p:nvPr/>
        </p:nvSpPr>
        <p:spPr>
          <a:xfrm>
            <a:off x="3888855"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Ellipse 122"/>
          <p:cNvSpPr/>
          <p:nvPr/>
        </p:nvSpPr>
        <p:spPr>
          <a:xfrm>
            <a:off x="4038177"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Ellipse 123"/>
          <p:cNvSpPr/>
          <p:nvPr/>
        </p:nvSpPr>
        <p:spPr>
          <a:xfrm>
            <a:off x="4187499"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Ellipse 124"/>
          <p:cNvSpPr/>
          <p:nvPr/>
        </p:nvSpPr>
        <p:spPr>
          <a:xfrm>
            <a:off x="4334034"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125"/>
          <p:cNvSpPr/>
          <p:nvPr/>
        </p:nvSpPr>
        <p:spPr>
          <a:xfrm>
            <a:off x="4483356"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Rectangle 127"/>
          <p:cNvSpPr/>
          <p:nvPr/>
        </p:nvSpPr>
        <p:spPr>
          <a:xfrm>
            <a:off x="-10254" y="5226143"/>
            <a:ext cx="2330543" cy="1254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Ellipse 126"/>
          <p:cNvSpPr/>
          <p:nvPr/>
        </p:nvSpPr>
        <p:spPr>
          <a:xfrm>
            <a:off x="4632678" y="7763585"/>
            <a:ext cx="97437" cy="9743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TextBox 5"/>
          <p:cNvSpPr txBox="1"/>
          <p:nvPr/>
        </p:nvSpPr>
        <p:spPr>
          <a:xfrm>
            <a:off x="123095" y="5256699"/>
            <a:ext cx="2009777" cy="1000274"/>
          </a:xfrm>
          <a:prstGeom prst="rect">
            <a:avLst/>
          </a:prstGeom>
          <a:noFill/>
        </p:spPr>
        <p:txBody>
          <a:bodyPr wrap="square" rtlCol="0">
            <a:spAutoFit/>
          </a:bodyPr>
          <a:lstStyle/>
          <a:p>
            <a:pPr>
              <a:spcBef>
                <a:spcPts val="300"/>
              </a:spcBef>
            </a:pPr>
            <a:r>
              <a:rPr lang="en-GB" sz="900" b="1" dirty="0">
                <a:latin typeface="Century Gothic" panose="020B0502020202020204" pitchFamily="34" charset="0"/>
              </a:rPr>
              <a:t>ADDRESSE</a:t>
            </a:r>
          </a:p>
          <a:p>
            <a:r>
              <a:rPr lang="en-GB" sz="900" dirty="0">
                <a:latin typeface="Century Gothic" panose="020B0502020202020204" pitchFamily="34" charset="0"/>
              </a:rPr>
              <a:t>17 Rue de la </a:t>
            </a:r>
            <a:r>
              <a:rPr lang="en-GB" sz="900" dirty="0" err="1">
                <a:latin typeface="Century Gothic" panose="020B0502020202020204" pitchFamily="34" charset="0"/>
              </a:rPr>
              <a:t>Réussite</a:t>
            </a:r>
            <a:r>
              <a:rPr lang="en-GB" sz="900" dirty="0">
                <a:latin typeface="Century Gothic" panose="020B0502020202020204" pitchFamily="34" charset="0"/>
              </a:rPr>
              <a:t> 75012 Paris</a:t>
            </a:r>
          </a:p>
          <a:p>
            <a:pPr>
              <a:spcBef>
                <a:spcPts val="300"/>
              </a:spcBef>
            </a:pPr>
            <a:r>
              <a:rPr lang="en-GB" sz="900" b="1" dirty="0">
                <a:latin typeface="Century Gothic" panose="020B0502020202020204" pitchFamily="34" charset="0"/>
              </a:rPr>
              <a:t>PHONE</a:t>
            </a:r>
          </a:p>
          <a:p>
            <a:r>
              <a:rPr lang="en-GB" sz="900" dirty="0">
                <a:latin typeface="Century Gothic" panose="020B0502020202020204" pitchFamily="34" charset="0"/>
              </a:rPr>
              <a:t>+33 6 01 02 03 04</a:t>
            </a:r>
          </a:p>
          <a:p>
            <a:pPr>
              <a:spcBef>
                <a:spcPts val="300"/>
              </a:spcBef>
            </a:pPr>
            <a:r>
              <a:rPr lang="en-GB" sz="900" b="1" dirty="0">
                <a:latin typeface="Century Gothic" panose="020B0502020202020204" pitchFamily="34" charset="0"/>
              </a:rPr>
              <a:t>EMAIL</a:t>
            </a:r>
          </a:p>
          <a:p>
            <a:r>
              <a:rPr lang="en-GB" sz="900" dirty="0" err="1">
                <a:latin typeface="Century Gothic" panose="020B0502020202020204" pitchFamily="34" charset="0"/>
              </a:rPr>
              <a:t>monemail@email.com</a:t>
            </a:r>
            <a:endParaRPr lang="en-GB" sz="900" dirty="0">
              <a:latin typeface="Century Gothic" panose="020B0502020202020204" pitchFamily="34" charset="0"/>
            </a:endParaRPr>
          </a:p>
        </p:txBody>
      </p:sp>
      <p:sp>
        <p:nvSpPr>
          <p:cNvPr id="132" name="Rectangle 131"/>
          <p:cNvSpPr/>
          <p:nvPr/>
        </p:nvSpPr>
        <p:spPr>
          <a:xfrm>
            <a:off x="-7274" y="7196809"/>
            <a:ext cx="2320289" cy="1910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TextBox 7"/>
          <p:cNvSpPr txBox="1"/>
          <p:nvPr/>
        </p:nvSpPr>
        <p:spPr>
          <a:xfrm>
            <a:off x="126123" y="7228145"/>
            <a:ext cx="2009777" cy="1754326"/>
          </a:xfrm>
          <a:prstGeom prst="rect">
            <a:avLst/>
          </a:prstGeom>
          <a:noFill/>
        </p:spPr>
        <p:txBody>
          <a:bodyPr wrap="square" rtlCol="0">
            <a:spAutoFit/>
          </a:bodyPr>
          <a:lstStyle/>
          <a:p>
            <a:r>
              <a:rPr lang="en-GB" sz="900" b="1" dirty="0">
                <a:latin typeface="Century Gothic" panose="020B0502020202020204" pitchFamily="34" charset="0"/>
              </a:rPr>
              <a:t>2016 – NOM DE </a:t>
            </a:r>
            <a:r>
              <a:rPr lang="en-GB" sz="900" b="1" dirty="0" err="1">
                <a:latin typeface="Century Gothic" panose="020B0502020202020204" pitchFamily="34" charset="0"/>
              </a:rPr>
              <a:t>l’ECOLE</a:t>
            </a:r>
            <a:endParaRPr lang="en-GB" sz="900" b="1" dirty="0">
              <a:latin typeface="Century Gothic" panose="020B0502020202020204" pitchFamily="34" charset="0"/>
            </a:endParaRPr>
          </a:p>
          <a:p>
            <a:r>
              <a:rPr lang="en-GB" sz="900" dirty="0" err="1">
                <a:latin typeface="Century Gothic" panose="020B0502020202020204" pitchFamily="34" charset="0"/>
              </a:rPr>
              <a:t>Décrivez</a:t>
            </a:r>
            <a:r>
              <a:rPr lang="en-GB" sz="900" dirty="0">
                <a:latin typeface="Century Gothic" panose="020B0502020202020204" pitchFamily="34" charset="0"/>
              </a:rPr>
              <a:t> </a:t>
            </a:r>
            <a:r>
              <a:rPr lang="en-GB" sz="900" dirty="0" err="1">
                <a:latin typeface="Century Gothic" panose="020B0502020202020204" pitchFamily="34" charset="0"/>
              </a:rPr>
              <a:t>en</a:t>
            </a:r>
            <a:r>
              <a:rPr lang="en-GB" sz="900" dirty="0">
                <a:latin typeface="Century Gothic" panose="020B0502020202020204" pitchFamily="34" charset="0"/>
              </a:rPr>
              <a:t> </a:t>
            </a:r>
            <a:r>
              <a:rPr lang="en-GB" sz="900" dirty="0" err="1">
                <a:latin typeface="Century Gothic" panose="020B0502020202020204" pitchFamily="34" charset="0"/>
              </a:rPr>
              <a:t>une</a:t>
            </a:r>
            <a:r>
              <a:rPr lang="en-GB" sz="900" dirty="0">
                <a:latin typeface="Century Gothic" panose="020B0502020202020204" pitchFamily="34" charset="0"/>
              </a:rPr>
              <a:t> </a:t>
            </a:r>
            <a:r>
              <a:rPr lang="en-GB" sz="900" dirty="0" err="1">
                <a:latin typeface="Century Gothic" panose="020B0502020202020204" pitchFamily="34" charset="0"/>
              </a:rPr>
              <a:t>ligne</a:t>
            </a:r>
            <a:r>
              <a:rPr lang="en-GB" sz="900" dirty="0">
                <a:latin typeface="Century Gothic" panose="020B0502020202020204" pitchFamily="34" charset="0"/>
              </a:rPr>
              <a:t> les </a:t>
            </a:r>
            <a:r>
              <a:rPr lang="en-GB" sz="900" dirty="0" err="1">
                <a:latin typeface="Century Gothic" panose="020B0502020202020204" pitchFamily="34" charset="0"/>
              </a:rPr>
              <a:t>objectifs</a:t>
            </a:r>
            <a:r>
              <a:rPr lang="en-GB" sz="900" dirty="0">
                <a:latin typeface="Century Gothic" panose="020B0502020202020204" pitchFamily="34" charset="0"/>
              </a:rPr>
              <a:t> et les </a:t>
            </a:r>
            <a:r>
              <a:rPr lang="en-GB" sz="900" dirty="0" err="1">
                <a:latin typeface="Century Gothic" panose="020B0502020202020204" pitchFamily="34" charset="0"/>
              </a:rPr>
              <a:t>spécialités</a:t>
            </a:r>
            <a:endParaRPr lang="en-GB" sz="900" dirty="0">
              <a:latin typeface="Century Gothic" panose="020B0502020202020204" pitchFamily="34" charset="0"/>
            </a:endParaRPr>
          </a:p>
          <a:p>
            <a:endParaRPr lang="en-GB" sz="900" b="1" dirty="0">
              <a:latin typeface="Century Gothic" panose="020B0502020202020204" pitchFamily="34" charset="0"/>
            </a:endParaRPr>
          </a:p>
          <a:p>
            <a:r>
              <a:rPr lang="en-GB" sz="900" b="1" dirty="0">
                <a:latin typeface="Century Gothic" panose="020B0502020202020204" pitchFamily="34" charset="0"/>
              </a:rPr>
              <a:t>2016 – NOM DE </a:t>
            </a:r>
            <a:r>
              <a:rPr lang="en-GB" sz="900" b="1" dirty="0" err="1">
                <a:latin typeface="Century Gothic" panose="020B0502020202020204" pitchFamily="34" charset="0"/>
              </a:rPr>
              <a:t>l’ECOLE</a:t>
            </a:r>
            <a:endParaRPr lang="en-GB" sz="900" b="1" dirty="0">
              <a:latin typeface="Century Gothic" panose="020B0502020202020204" pitchFamily="34" charset="0"/>
            </a:endParaRPr>
          </a:p>
          <a:p>
            <a:r>
              <a:rPr lang="en-GB" sz="900" dirty="0" err="1">
                <a:latin typeface="Century Gothic" panose="020B0502020202020204" pitchFamily="34" charset="0"/>
              </a:rPr>
              <a:t>Décrivez</a:t>
            </a:r>
            <a:r>
              <a:rPr lang="en-GB" sz="900" dirty="0">
                <a:latin typeface="Century Gothic" panose="020B0502020202020204" pitchFamily="34" charset="0"/>
              </a:rPr>
              <a:t> </a:t>
            </a:r>
            <a:r>
              <a:rPr lang="en-GB" sz="900" dirty="0" err="1">
                <a:latin typeface="Century Gothic" panose="020B0502020202020204" pitchFamily="34" charset="0"/>
              </a:rPr>
              <a:t>en</a:t>
            </a:r>
            <a:r>
              <a:rPr lang="en-GB" sz="900" dirty="0">
                <a:latin typeface="Century Gothic" panose="020B0502020202020204" pitchFamily="34" charset="0"/>
              </a:rPr>
              <a:t> </a:t>
            </a:r>
            <a:r>
              <a:rPr lang="en-GB" sz="900" dirty="0" err="1">
                <a:latin typeface="Century Gothic" panose="020B0502020202020204" pitchFamily="34" charset="0"/>
              </a:rPr>
              <a:t>une</a:t>
            </a:r>
            <a:r>
              <a:rPr lang="en-GB" sz="900" dirty="0">
                <a:latin typeface="Century Gothic" panose="020B0502020202020204" pitchFamily="34" charset="0"/>
              </a:rPr>
              <a:t> </a:t>
            </a:r>
            <a:r>
              <a:rPr lang="en-GB" sz="900" dirty="0" err="1">
                <a:latin typeface="Century Gothic" panose="020B0502020202020204" pitchFamily="34" charset="0"/>
              </a:rPr>
              <a:t>ligne</a:t>
            </a:r>
            <a:r>
              <a:rPr lang="en-GB" sz="900" dirty="0">
                <a:latin typeface="Century Gothic" panose="020B0502020202020204" pitchFamily="34" charset="0"/>
              </a:rPr>
              <a:t> les </a:t>
            </a:r>
            <a:r>
              <a:rPr lang="en-GB" sz="900" dirty="0" err="1">
                <a:latin typeface="Century Gothic" panose="020B0502020202020204" pitchFamily="34" charset="0"/>
              </a:rPr>
              <a:t>objectifs</a:t>
            </a:r>
            <a:r>
              <a:rPr lang="en-GB" sz="900" dirty="0">
                <a:latin typeface="Century Gothic" panose="020B0502020202020204" pitchFamily="34" charset="0"/>
              </a:rPr>
              <a:t> et les </a:t>
            </a:r>
            <a:r>
              <a:rPr lang="en-GB" sz="900" dirty="0" err="1">
                <a:latin typeface="Century Gothic" panose="020B0502020202020204" pitchFamily="34" charset="0"/>
              </a:rPr>
              <a:t>spécialités</a:t>
            </a:r>
            <a:r>
              <a:rPr lang="en-GB" sz="900" dirty="0">
                <a:latin typeface="Century Gothic" panose="020B0502020202020204" pitchFamily="34" charset="0"/>
              </a:rPr>
              <a:t> </a:t>
            </a:r>
          </a:p>
          <a:p>
            <a:endParaRPr lang="en-GB" sz="900" b="1" dirty="0">
              <a:latin typeface="Century Gothic" panose="020B0502020202020204" pitchFamily="34" charset="0"/>
            </a:endParaRPr>
          </a:p>
          <a:p>
            <a:r>
              <a:rPr lang="en-GB" sz="900" b="1" dirty="0">
                <a:latin typeface="Century Gothic" panose="020B0502020202020204" pitchFamily="34" charset="0"/>
              </a:rPr>
              <a:t>2016 – NOM DE </a:t>
            </a:r>
            <a:r>
              <a:rPr lang="en-GB" sz="900" b="1" dirty="0" err="1">
                <a:latin typeface="Century Gothic" panose="020B0502020202020204" pitchFamily="34" charset="0"/>
              </a:rPr>
              <a:t>l’ECOLE</a:t>
            </a:r>
            <a:endParaRPr lang="en-GB" sz="900" b="1" dirty="0">
              <a:latin typeface="Century Gothic" panose="020B0502020202020204" pitchFamily="34" charset="0"/>
            </a:endParaRPr>
          </a:p>
          <a:p>
            <a:r>
              <a:rPr lang="en-GB" sz="900" dirty="0" err="1">
                <a:latin typeface="Century Gothic" panose="020B0502020202020204" pitchFamily="34" charset="0"/>
              </a:rPr>
              <a:t>Décrivez</a:t>
            </a:r>
            <a:r>
              <a:rPr lang="en-GB" sz="900" dirty="0">
                <a:latin typeface="Century Gothic" panose="020B0502020202020204" pitchFamily="34" charset="0"/>
              </a:rPr>
              <a:t> </a:t>
            </a:r>
            <a:r>
              <a:rPr lang="en-GB" sz="900" dirty="0" err="1">
                <a:latin typeface="Century Gothic" panose="020B0502020202020204" pitchFamily="34" charset="0"/>
              </a:rPr>
              <a:t>en</a:t>
            </a:r>
            <a:r>
              <a:rPr lang="en-GB" sz="900" dirty="0">
                <a:latin typeface="Century Gothic" panose="020B0502020202020204" pitchFamily="34" charset="0"/>
              </a:rPr>
              <a:t> </a:t>
            </a:r>
            <a:r>
              <a:rPr lang="en-GB" sz="900" dirty="0" err="1">
                <a:latin typeface="Century Gothic" panose="020B0502020202020204" pitchFamily="34" charset="0"/>
              </a:rPr>
              <a:t>une</a:t>
            </a:r>
            <a:r>
              <a:rPr lang="en-GB" sz="900" dirty="0">
                <a:latin typeface="Century Gothic" panose="020B0502020202020204" pitchFamily="34" charset="0"/>
              </a:rPr>
              <a:t> </a:t>
            </a:r>
            <a:r>
              <a:rPr lang="en-GB" sz="900" dirty="0" err="1">
                <a:latin typeface="Century Gothic" panose="020B0502020202020204" pitchFamily="34" charset="0"/>
              </a:rPr>
              <a:t>ligne</a:t>
            </a:r>
            <a:r>
              <a:rPr lang="en-GB" sz="900" dirty="0">
                <a:latin typeface="Century Gothic" panose="020B0502020202020204" pitchFamily="34" charset="0"/>
              </a:rPr>
              <a:t> les </a:t>
            </a:r>
            <a:r>
              <a:rPr lang="en-GB" sz="900" dirty="0" err="1">
                <a:latin typeface="Century Gothic" panose="020B0502020202020204" pitchFamily="34" charset="0"/>
              </a:rPr>
              <a:t>objectifs</a:t>
            </a:r>
            <a:r>
              <a:rPr lang="en-GB" sz="900" dirty="0">
                <a:latin typeface="Century Gothic" panose="020B0502020202020204" pitchFamily="34" charset="0"/>
              </a:rPr>
              <a:t> et les </a:t>
            </a:r>
            <a:r>
              <a:rPr lang="en-GB" sz="900" dirty="0" err="1">
                <a:latin typeface="Century Gothic" panose="020B0502020202020204" pitchFamily="34" charset="0"/>
              </a:rPr>
              <a:t>spécialités</a:t>
            </a:r>
            <a:r>
              <a:rPr lang="en-GB" sz="900" dirty="0">
                <a:latin typeface="Century Gothic" panose="020B0502020202020204" pitchFamily="34" charset="0"/>
              </a:rPr>
              <a:t> </a:t>
            </a:r>
          </a:p>
          <a:p>
            <a:endParaRPr lang="en-GB" sz="900" b="1" dirty="0">
              <a:latin typeface="Century Gothic" panose="020B0502020202020204" pitchFamily="34" charset="0"/>
            </a:endParaRPr>
          </a:p>
        </p:txBody>
      </p:sp>
      <p:sp>
        <p:nvSpPr>
          <p:cNvPr id="134" name="TextBox 9"/>
          <p:cNvSpPr txBox="1"/>
          <p:nvPr/>
        </p:nvSpPr>
        <p:spPr>
          <a:xfrm>
            <a:off x="-90979" y="1652916"/>
            <a:ext cx="2295525" cy="830997"/>
          </a:xfrm>
          <a:prstGeom prst="rect">
            <a:avLst/>
          </a:prstGeom>
          <a:noFill/>
        </p:spPr>
        <p:txBody>
          <a:bodyPr wrap="square" rtlCol="0">
            <a:spAutoFit/>
          </a:bodyPr>
          <a:lstStyle/>
          <a:p>
            <a:pPr algn="ctr"/>
            <a:r>
              <a:rPr lang="en-GB" sz="2400" i="1" dirty="0" err="1">
                <a:solidFill>
                  <a:schemeClr val="bg1"/>
                </a:solidFill>
                <a:cs typeface="Lato Medium" panose="020F0602020204030203" pitchFamily="34" charset="0"/>
              </a:rPr>
              <a:t>Sylvaine</a:t>
            </a:r>
            <a:endParaRPr lang="en-GB" sz="2400" i="1" dirty="0">
              <a:solidFill>
                <a:schemeClr val="bg1"/>
              </a:solidFill>
              <a:cs typeface="Lato Medium" panose="020F0602020204030203" pitchFamily="34" charset="0"/>
            </a:endParaRPr>
          </a:p>
          <a:p>
            <a:pPr algn="ctr"/>
            <a:r>
              <a:rPr lang="en-GB" sz="2400" i="1" dirty="0">
                <a:solidFill>
                  <a:schemeClr val="bg1"/>
                </a:solidFill>
                <a:cs typeface="Lato Medium" panose="020F0602020204030203" pitchFamily="34" charset="0"/>
              </a:rPr>
              <a:t>LEMARIAGE</a:t>
            </a: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5288" y="318685"/>
            <a:ext cx="382888" cy="382888"/>
          </a:xfrm>
          <a:prstGeom prst="rect">
            <a:avLst/>
          </a:prstGeom>
        </p:spPr>
      </p:pic>
      <p:pic>
        <p:nvPicPr>
          <p:cNvPr id="136" name="Image 1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4611" y="6675870"/>
            <a:ext cx="382888" cy="382888"/>
          </a:xfrm>
          <a:prstGeom prst="rect">
            <a:avLst/>
          </a:prstGeom>
        </p:spPr>
      </p:pic>
      <p:pic>
        <p:nvPicPr>
          <p:cNvPr id="137" name="Image 1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120" y="8376200"/>
            <a:ext cx="382888" cy="382888"/>
          </a:xfrm>
          <a:prstGeom prst="rect">
            <a:avLst/>
          </a:prstGeom>
        </p:spPr>
      </p:pic>
      <p:pic>
        <p:nvPicPr>
          <p:cNvPr id="138" name="Image 1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917" y="145940"/>
            <a:ext cx="1351926" cy="1351926"/>
          </a:xfrm>
          <a:prstGeom prst="rect">
            <a:avLst/>
          </a:prstGeom>
          <a:solidFill>
            <a:srgbClr val="7FB2AF"/>
          </a:solidFill>
        </p:spPr>
      </p:pic>
      <p:pic>
        <p:nvPicPr>
          <p:cNvPr id="139" name="Image 138"/>
          <p:cNvPicPr>
            <a:picLocks noChangeAspect="1"/>
          </p:cNvPicPr>
          <p:nvPr/>
        </p:nvPicPr>
        <p:blipFill rotWithShape="1">
          <a:blip r:embed="rId4">
            <a:extLst>
              <a:ext uri="{28A0092B-C50C-407E-A947-70E740481C1C}">
                <a14:useLocalDpi xmlns:a14="http://schemas.microsoft.com/office/drawing/2010/main" val="0"/>
              </a:ext>
            </a:extLst>
          </a:blip>
          <a:srcRect l="34253"/>
          <a:stretch/>
        </p:blipFill>
        <p:spPr>
          <a:xfrm>
            <a:off x="352104" y="2948568"/>
            <a:ext cx="1486844" cy="1509411"/>
          </a:xfrm>
          <a:prstGeom prst="ellipse">
            <a:avLst/>
          </a:prstGeom>
          <a:ln>
            <a:solidFill>
              <a:srgbClr val="FFC000"/>
            </a:solidFill>
          </a:ln>
        </p:spPr>
      </p:pic>
      <p:sp>
        <p:nvSpPr>
          <p:cNvPr id="141" name="TextBox 12">
            <a:extLst>
              <a:ext uri="{FF2B5EF4-FFF2-40B4-BE49-F238E27FC236}">
                <a16:creationId xmlns:a16="http://schemas.microsoft.com/office/drawing/2014/main" id="{8CBBC628-F67F-70AC-C300-4172A99D3E29}"/>
              </a:ext>
            </a:extLst>
          </p:cNvPr>
          <p:cNvSpPr txBox="1"/>
          <p:nvPr/>
        </p:nvSpPr>
        <p:spPr>
          <a:xfrm>
            <a:off x="4187499" y="5383539"/>
            <a:ext cx="887422" cy="307777"/>
          </a:xfrm>
          <a:prstGeom prst="rect">
            <a:avLst/>
          </a:prstGeom>
          <a:noFill/>
        </p:spPr>
        <p:txBody>
          <a:bodyPr wrap="square" rtlCol="0">
            <a:spAutoFit/>
          </a:bodyPr>
          <a:lstStyle/>
          <a:p>
            <a:pPr algn="ctr"/>
            <a:r>
              <a:rPr lang="en-GB" sz="1400" dirty="0">
                <a:cs typeface="Lato Light" panose="020F0402020204030203" pitchFamily="34" charset="0"/>
              </a:rPr>
              <a:t>PROFIL</a:t>
            </a:r>
          </a:p>
        </p:txBody>
      </p:sp>
      <p:pic>
        <p:nvPicPr>
          <p:cNvPr id="142" name="Image 141">
            <a:extLst>
              <a:ext uri="{FF2B5EF4-FFF2-40B4-BE49-F238E27FC236}">
                <a16:creationId xmlns:a16="http://schemas.microsoft.com/office/drawing/2014/main" id="{3FCE5352-F1F1-F852-E48A-D504829C35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8254" y="5297166"/>
            <a:ext cx="382888" cy="382888"/>
          </a:xfrm>
          <a:prstGeom prst="rect">
            <a:avLst/>
          </a:prstGeom>
        </p:spPr>
      </p:pic>
      <p:cxnSp>
        <p:nvCxnSpPr>
          <p:cNvPr id="143" name="Connecteur droit 142">
            <a:extLst>
              <a:ext uri="{FF2B5EF4-FFF2-40B4-BE49-F238E27FC236}">
                <a16:creationId xmlns:a16="http://schemas.microsoft.com/office/drawing/2014/main" id="{0FE35C52-75CD-5A8C-6939-2494A6FC5EA3}"/>
              </a:ext>
            </a:extLst>
          </p:cNvPr>
          <p:cNvCxnSpPr>
            <a:cxnSpLocks/>
            <a:stCxn id="141" idx="3"/>
          </p:cNvCxnSpPr>
          <p:nvPr/>
        </p:nvCxnSpPr>
        <p:spPr>
          <a:xfrm>
            <a:off x="5074921" y="5537428"/>
            <a:ext cx="1547609" cy="6121"/>
          </a:xfrm>
          <a:prstGeom prst="line">
            <a:avLst/>
          </a:prstGeom>
          <a:ln>
            <a:solidFill>
              <a:srgbClr val="404041"/>
            </a:solidFill>
          </a:ln>
        </p:spPr>
        <p:style>
          <a:lnRef idx="1">
            <a:schemeClr val="accent1"/>
          </a:lnRef>
          <a:fillRef idx="0">
            <a:schemeClr val="accent1"/>
          </a:fillRef>
          <a:effectRef idx="0">
            <a:schemeClr val="accent1"/>
          </a:effectRef>
          <a:fontRef idx="minor">
            <a:schemeClr val="tx1"/>
          </a:fontRef>
        </p:style>
      </p:cxnSp>
      <p:cxnSp>
        <p:nvCxnSpPr>
          <p:cNvPr id="144" name="Connecteur droit 143">
            <a:extLst>
              <a:ext uri="{FF2B5EF4-FFF2-40B4-BE49-F238E27FC236}">
                <a16:creationId xmlns:a16="http://schemas.microsoft.com/office/drawing/2014/main" id="{EAC226D6-D79E-0E38-569C-BA5187640192}"/>
              </a:ext>
            </a:extLst>
          </p:cNvPr>
          <p:cNvCxnSpPr>
            <a:cxnSpLocks/>
          </p:cNvCxnSpPr>
          <p:nvPr/>
        </p:nvCxnSpPr>
        <p:spPr>
          <a:xfrm>
            <a:off x="2631711" y="5537427"/>
            <a:ext cx="1090212" cy="0"/>
          </a:xfrm>
          <a:prstGeom prst="line">
            <a:avLst/>
          </a:prstGeom>
          <a:ln>
            <a:solidFill>
              <a:srgbClr val="40404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34DDECC-72EC-6EEE-AE09-11A838FEBD03}"/>
              </a:ext>
            </a:extLst>
          </p:cNvPr>
          <p:cNvSpPr/>
          <p:nvPr/>
        </p:nvSpPr>
        <p:spPr>
          <a:xfrm>
            <a:off x="2549524" y="5872691"/>
            <a:ext cx="4054474" cy="507831"/>
          </a:xfrm>
          <a:prstGeom prst="rect">
            <a:avLst/>
          </a:prstGeom>
        </p:spPr>
        <p:txBody>
          <a:bodyPr wrap="square">
            <a:spAutoFit/>
          </a:bodyPr>
          <a:lstStyle/>
          <a:p>
            <a:pPr defTabSz="685800">
              <a:defRPr/>
            </a:pPr>
            <a:r>
              <a:rPr lang="fr-FR" sz="900" dirty="0">
                <a:solidFill>
                  <a:schemeClr val="tx1">
                    <a:lumMod val="75000"/>
                    <a:lumOff val="25000"/>
                  </a:schemeClr>
                </a:solidFill>
                <a:latin typeface="Century Gothic" panose="020B0502020202020204" pitchFamily="34" charset="0"/>
                <a:ea typeface="Times New Roman" charset="0"/>
                <a:cs typeface="Times New Roman" charset="0"/>
              </a:rPr>
              <a:t>Décrivez en quelques lignes vos compétences clés pour le poste et vos objectifs de carrière. Vous pouvez les mettre en forme à l’aide de puces ou les laisser sous forme de texte plein. </a:t>
            </a:r>
          </a:p>
        </p:txBody>
      </p:sp>
    </p:spTree>
    <p:extLst>
      <p:ext uri="{BB962C8B-B14F-4D97-AF65-F5344CB8AC3E}">
        <p14:creationId xmlns:p14="http://schemas.microsoft.com/office/powerpoint/2010/main" val="286734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935517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TotalTime>
  <Words>607</Words>
  <Application>Microsoft Macintosh PowerPoint</Application>
  <PresentationFormat>Format A4 (210 x 297 mm)</PresentationFormat>
  <Paragraphs>89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79</cp:revision>
  <dcterms:created xsi:type="dcterms:W3CDTF">2016-06-13T19:57:38Z</dcterms:created>
  <dcterms:modified xsi:type="dcterms:W3CDTF">2022-06-30T23:00:07Z</dcterms:modified>
</cp:coreProperties>
</file>