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5757"/>
    <a:srgbClr val="DC234D"/>
    <a:srgbClr val="FFC0C8"/>
    <a:srgbClr val="90235A"/>
    <a:srgbClr val="8EB2D7"/>
    <a:srgbClr val="E9F5FE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/>
    <p:restoredTop sz="94586"/>
  </p:normalViewPr>
  <p:slideViewPr>
    <p:cSldViewPr snapToGrid="0" snapToObjects="1">
      <p:cViewPr varScale="1">
        <p:scale>
          <a:sx n="89" d="100"/>
          <a:sy n="89" d="100"/>
        </p:scale>
        <p:origin x="34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" name="Image 4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03" y="0"/>
            <a:ext cx="6261497" cy="2723322"/>
          </a:xfrm>
          <a:prstGeom prst="rect">
            <a:avLst/>
          </a:prstGeom>
        </p:spPr>
      </p:pic>
      <p:graphicFrame>
        <p:nvGraphicFramePr>
          <p:cNvPr id="441" name="Tableau 4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051112"/>
              </p:ext>
            </p:extLst>
          </p:nvPr>
        </p:nvGraphicFramePr>
        <p:xfrm>
          <a:off x="208719" y="619980"/>
          <a:ext cx="6461021" cy="2103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5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0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0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9997">
                <a:tc gridSpan="2">
                  <a:txBody>
                    <a:bodyPr/>
                    <a:lstStyle/>
                    <a:p>
                      <a:r>
                        <a:rPr lang="fr-FR" sz="1800" b="0" dirty="0"/>
                        <a:t>Alicia</a:t>
                      </a:r>
                      <a:r>
                        <a:rPr lang="fr-FR" sz="1800" b="0" baseline="0" dirty="0"/>
                        <a:t> LEFEBRURE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baseline="0" dirty="0"/>
                        <a:t>Tel : 06 12 23 34 45</a:t>
                      </a:r>
                      <a:endParaRPr lang="fr-FR" sz="18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334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b="1" dirty="0"/>
                        <a:t>Carte de visite</a:t>
                      </a:r>
                    </a:p>
                    <a:p>
                      <a:endParaRPr lang="fr-FR" dirty="0"/>
                    </a:p>
                    <a:p>
                      <a:r>
                        <a:rPr lang="fr-FR" dirty="0" err="1"/>
                        <a:t>Adr</a:t>
                      </a:r>
                      <a:r>
                        <a:rPr lang="fr-FR" baseline="0" dirty="0"/>
                        <a:t> : 17 rue de la Réussite</a:t>
                      </a:r>
                      <a:br>
                        <a:rPr lang="fr-FR" baseline="0" dirty="0"/>
                      </a:br>
                      <a:r>
                        <a:rPr lang="fr-FR" baseline="0" dirty="0"/>
                        <a:t>75012 Paris</a:t>
                      </a:r>
                    </a:p>
                    <a:p>
                      <a:r>
                        <a:rPr lang="fr-FR" baseline="0" dirty="0"/>
                        <a:t>Expérience : 8 ans</a:t>
                      </a:r>
                    </a:p>
                    <a:p>
                      <a:r>
                        <a:rPr lang="fr-FR" baseline="0" dirty="0"/>
                        <a:t>Disponibilité : Immédiate</a:t>
                      </a:r>
                    </a:p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Décrivez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en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quelques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lignes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vos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compétences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clés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pour le poste et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vos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objectifs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de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carrière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Vous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pouvez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les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mettre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en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formes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à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l’aide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de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puces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ou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les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laisser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sous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forme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de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texte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plein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42" name="Image 44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40" t="1" r="5799" b="2057"/>
          <a:stretch/>
        </p:blipFill>
        <p:spPr>
          <a:xfrm>
            <a:off x="312862" y="1075417"/>
            <a:ext cx="1327679" cy="1329938"/>
          </a:xfrm>
          <a:prstGeom prst="roundRect">
            <a:avLst/>
          </a:prstGeom>
          <a:ln w="12700">
            <a:solidFill>
              <a:schemeClr val="bg1"/>
            </a:solidFill>
          </a:ln>
        </p:spPr>
      </p:pic>
      <p:graphicFrame>
        <p:nvGraphicFramePr>
          <p:cNvPr id="443" name="Tableau 4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85646"/>
              </p:ext>
            </p:extLst>
          </p:nvPr>
        </p:nvGraphicFramePr>
        <p:xfrm>
          <a:off x="4424083" y="3109947"/>
          <a:ext cx="2245657" cy="3064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45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1544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rgbClr val="90235A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Formation</a:t>
                      </a: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7503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FORMATION</a:t>
                      </a: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|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Décrivez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les options de la formation,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etc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7503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FORMATION</a:t>
                      </a: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|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Décrivez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les options de la formation, etc…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3954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FORMATION</a:t>
                      </a: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|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Décrivez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les options de la formation,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etc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…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44" name="Tableau 4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556765"/>
              </p:ext>
            </p:extLst>
          </p:nvPr>
        </p:nvGraphicFramePr>
        <p:xfrm>
          <a:off x="208720" y="3109947"/>
          <a:ext cx="3946422" cy="30709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6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rgbClr val="DC234D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Expérience</a:t>
                      </a:r>
                      <a:r>
                        <a:rPr lang="fr-FR" sz="1600" b="0" baseline="0" dirty="0">
                          <a:solidFill>
                            <a:srgbClr val="DC234D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professionnelle</a:t>
                      </a:r>
                      <a:endParaRPr lang="fr-FR" sz="1600" b="0" dirty="0">
                        <a:solidFill>
                          <a:srgbClr val="DC234D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90235A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NOM ENTREPRISE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TITRE DU POSTE </a:t>
                      </a: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>
                          <a:solidFill>
                            <a:srgbClr val="DC234D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>
                        <a:solidFill>
                          <a:srgbClr val="DC234D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et vos résultats.</a:t>
                      </a: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90235A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NOM ENTREPRISE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TITRE DU POSTE </a:t>
                      </a: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>
                          <a:solidFill>
                            <a:srgbClr val="DC234D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>
                        <a:solidFill>
                          <a:srgbClr val="DC234D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et vos résultats.</a:t>
                      </a: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90235A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NOM ENTREPRISE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TITRE DU POSTE </a:t>
                      </a: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>
                          <a:solidFill>
                            <a:srgbClr val="DC234D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>
                        <a:solidFill>
                          <a:srgbClr val="DC234D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et vos résultats.</a:t>
                      </a: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90235A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NOM ENTREPRISE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TITRE DU POSTE </a:t>
                      </a: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>
                          <a:solidFill>
                            <a:srgbClr val="DC234D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>
                        <a:solidFill>
                          <a:srgbClr val="DC234D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et vos résultats.</a:t>
                      </a: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57" name="Tableau 4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276154"/>
              </p:ext>
            </p:extLst>
          </p:nvPr>
        </p:nvGraphicFramePr>
        <p:xfrm>
          <a:off x="296910" y="6351330"/>
          <a:ext cx="3858232" cy="131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5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>
                          <a:solidFill>
                            <a:srgbClr val="575757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Compétences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GESTION DE PROJET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COMPTABILITE / GESTION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CONDUITE DE CHANGEMENT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58" name="Tableau 4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635652"/>
              </p:ext>
            </p:extLst>
          </p:nvPr>
        </p:nvGraphicFramePr>
        <p:xfrm>
          <a:off x="310983" y="7832369"/>
          <a:ext cx="3844159" cy="131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44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>
                          <a:solidFill>
                            <a:srgbClr val="575757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Personnalité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LEADER</a:t>
                      </a:r>
                      <a:r>
                        <a:rPr lang="fr-FR" sz="10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SHIP</a:t>
                      </a:r>
                      <a:endParaRPr lang="fr-FR" sz="10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CREATIVE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SENS DE L’ECOUTE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SERIEUX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63" name="Rectangle 462"/>
          <p:cNvSpPr/>
          <p:nvPr/>
        </p:nvSpPr>
        <p:spPr>
          <a:xfrm>
            <a:off x="2419718" y="6752208"/>
            <a:ext cx="1735424" cy="127590"/>
          </a:xfrm>
          <a:prstGeom prst="rect">
            <a:avLst/>
          </a:prstGeom>
          <a:solidFill>
            <a:srgbClr val="DC23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4" name="Rectangle 463"/>
          <p:cNvSpPr/>
          <p:nvPr/>
        </p:nvSpPr>
        <p:spPr>
          <a:xfrm>
            <a:off x="2419718" y="6974400"/>
            <a:ext cx="1735424" cy="127590"/>
          </a:xfrm>
          <a:prstGeom prst="rect">
            <a:avLst/>
          </a:prstGeom>
          <a:solidFill>
            <a:srgbClr val="DC23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5" name="Rectangle 464"/>
          <p:cNvSpPr/>
          <p:nvPr/>
        </p:nvSpPr>
        <p:spPr>
          <a:xfrm>
            <a:off x="2419718" y="7208981"/>
            <a:ext cx="1735424" cy="127590"/>
          </a:xfrm>
          <a:prstGeom prst="rect">
            <a:avLst/>
          </a:prstGeom>
          <a:solidFill>
            <a:srgbClr val="DC23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6" name="Rectangle 465"/>
          <p:cNvSpPr/>
          <p:nvPr/>
        </p:nvSpPr>
        <p:spPr>
          <a:xfrm>
            <a:off x="2419718" y="7443562"/>
            <a:ext cx="1735424" cy="127590"/>
          </a:xfrm>
          <a:prstGeom prst="rect">
            <a:avLst/>
          </a:prstGeom>
          <a:solidFill>
            <a:srgbClr val="DC23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7" name="Rectangle 466"/>
          <p:cNvSpPr/>
          <p:nvPr/>
        </p:nvSpPr>
        <p:spPr>
          <a:xfrm>
            <a:off x="2419717" y="6752208"/>
            <a:ext cx="1366929" cy="127590"/>
          </a:xfrm>
          <a:prstGeom prst="rect">
            <a:avLst/>
          </a:prstGeom>
          <a:solidFill>
            <a:srgbClr val="FFC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8" name="Rectangle 467"/>
          <p:cNvSpPr/>
          <p:nvPr/>
        </p:nvSpPr>
        <p:spPr>
          <a:xfrm>
            <a:off x="2419717" y="6974400"/>
            <a:ext cx="963697" cy="127590"/>
          </a:xfrm>
          <a:prstGeom prst="rect">
            <a:avLst/>
          </a:prstGeom>
          <a:solidFill>
            <a:srgbClr val="FFC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9" name="Rectangle 468"/>
          <p:cNvSpPr/>
          <p:nvPr/>
        </p:nvSpPr>
        <p:spPr>
          <a:xfrm>
            <a:off x="2419717" y="7208733"/>
            <a:ext cx="1138838" cy="127590"/>
          </a:xfrm>
          <a:prstGeom prst="rect">
            <a:avLst/>
          </a:prstGeom>
          <a:solidFill>
            <a:srgbClr val="FFC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0" name="Rectangle 469"/>
          <p:cNvSpPr/>
          <p:nvPr/>
        </p:nvSpPr>
        <p:spPr>
          <a:xfrm>
            <a:off x="2419716" y="7443562"/>
            <a:ext cx="1592471" cy="127590"/>
          </a:xfrm>
          <a:prstGeom prst="rect">
            <a:avLst/>
          </a:prstGeom>
          <a:solidFill>
            <a:srgbClr val="FFC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9" name="Rectangle 478"/>
          <p:cNvSpPr/>
          <p:nvPr/>
        </p:nvSpPr>
        <p:spPr>
          <a:xfrm>
            <a:off x="2419718" y="8194222"/>
            <a:ext cx="1735424" cy="127590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0" name="Rectangle 479"/>
          <p:cNvSpPr/>
          <p:nvPr/>
        </p:nvSpPr>
        <p:spPr>
          <a:xfrm>
            <a:off x="2419718" y="8416414"/>
            <a:ext cx="1735424" cy="127590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1" name="Rectangle 480"/>
          <p:cNvSpPr/>
          <p:nvPr/>
        </p:nvSpPr>
        <p:spPr>
          <a:xfrm>
            <a:off x="2419718" y="8650995"/>
            <a:ext cx="1735424" cy="127590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2" name="Rectangle 481"/>
          <p:cNvSpPr/>
          <p:nvPr/>
        </p:nvSpPr>
        <p:spPr>
          <a:xfrm>
            <a:off x="2419718" y="8885576"/>
            <a:ext cx="1735424" cy="127590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3" name="Rectangle 482"/>
          <p:cNvSpPr/>
          <p:nvPr/>
        </p:nvSpPr>
        <p:spPr>
          <a:xfrm>
            <a:off x="2419717" y="8194222"/>
            <a:ext cx="1366929" cy="1275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4" name="Rectangle 483"/>
          <p:cNvSpPr/>
          <p:nvPr/>
        </p:nvSpPr>
        <p:spPr>
          <a:xfrm>
            <a:off x="2419717" y="8416414"/>
            <a:ext cx="963697" cy="1275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5" name="Rectangle 484"/>
          <p:cNvSpPr/>
          <p:nvPr/>
        </p:nvSpPr>
        <p:spPr>
          <a:xfrm>
            <a:off x="2419717" y="8650747"/>
            <a:ext cx="1138838" cy="1275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6" name="Rectangle 485"/>
          <p:cNvSpPr/>
          <p:nvPr/>
        </p:nvSpPr>
        <p:spPr>
          <a:xfrm>
            <a:off x="2419716" y="8885576"/>
            <a:ext cx="1592471" cy="1275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87" name="Tableau 4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435878"/>
              </p:ext>
            </p:extLst>
          </p:nvPr>
        </p:nvGraphicFramePr>
        <p:xfrm>
          <a:off x="4424083" y="6376762"/>
          <a:ext cx="2312497" cy="106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2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>
                          <a:solidFill>
                            <a:srgbClr val="DC234D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Infos en +</a:t>
                      </a: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Décrivez vos centres d’intérêt ou d’autres informations qui vous semblent importants de faire apparaître sur votre CV. </a:t>
                      </a:r>
                      <a:endParaRPr lang="en-GB" sz="1100" kern="1200" baseline="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89" name="Tableau 4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455635"/>
              </p:ext>
            </p:extLst>
          </p:nvPr>
        </p:nvGraphicFramePr>
        <p:xfrm>
          <a:off x="4417605" y="7858592"/>
          <a:ext cx="2318975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8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>
                          <a:solidFill>
                            <a:srgbClr val="DC234D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Langues</a:t>
                      </a: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Anglais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: Lu,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parlé</a:t>
                      </a:r>
                      <a:endParaRPr lang="en-GB" sz="1100" baseline="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Espagnol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:  Lu,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parlé</a:t>
                      </a:r>
                      <a:endParaRPr lang="en-GB" sz="1100" baseline="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Allemand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:  Lu,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parlé</a:t>
                      </a:r>
                      <a:endParaRPr lang="en-GB" sz="1100" baseline="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94" name="Ellipse 493"/>
          <p:cNvSpPr/>
          <p:nvPr/>
        </p:nvSpPr>
        <p:spPr>
          <a:xfrm>
            <a:off x="4424083" y="9331377"/>
            <a:ext cx="410245" cy="410245"/>
          </a:xfrm>
          <a:prstGeom prst="ellipse">
            <a:avLst/>
          </a:prstGeom>
          <a:solidFill>
            <a:srgbClr val="DC23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5" name="Ellipse 494"/>
          <p:cNvSpPr/>
          <p:nvPr/>
        </p:nvSpPr>
        <p:spPr>
          <a:xfrm>
            <a:off x="5018693" y="9331377"/>
            <a:ext cx="410245" cy="410245"/>
          </a:xfrm>
          <a:prstGeom prst="ellipse">
            <a:avLst/>
          </a:prstGeom>
          <a:solidFill>
            <a:srgbClr val="9023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6" name="Ellipse 495"/>
          <p:cNvSpPr/>
          <p:nvPr/>
        </p:nvSpPr>
        <p:spPr>
          <a:xfrm>
            <a:off x="5546911" y="9331377"/>
            <a:ext cx="410245" cy="410245"/>
          </a:xfrm>
          <a:prstGeom prst="ellipse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598489"/>
            <a:ext cx="6172200" cy="867231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6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6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67" dirty="0" err="1"/>
              <a:t>Créeruncv.com</a:t>
            </a:r>
            <a:r>
              <a:rPr lang="fr-FR" sz="226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11697335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600</Words>
  <Application>Microsoft Macintosh PowerPoint</Application>
  <PresentationFormat>Format A4 (210 x 297 mm)</PresentationFormat>
  <Paragraphs>78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44</cp:revision>
  <dcterms:created xsi:type="dcterms:W3CDTF">2016-07-14T19:39:12Z</dcterms:created>
  <dcterms:modified xsi:type="dcterms:W3CDTF">2020-11-18T15:18:58Z</dcterms:modified>
</cp:coreProperties>
</file>