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/>
    <p:restoredTop sz="94586"/>
  </p:normalViewPr>
  <p:slideViewPr>
    <p:cSldViewPr snapToGrid="0" snapToObjects="1">
      <p:cViewPr>
        <p:scale>
          <a:sx n="125" d="100"/>
          <a:sy n="125" d="100"/>
        </p:scale>
        <p:origin x="26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 descr="Une image contenant eau, femme, bleu, tenant&#10;&#10;Description générée automatiquement">
            <a:extLst>
              <a:ext uri="{FF2B5EF4-FFF2-40B4-BE49-F238E27FC236}">
                <a16:creationId xmlns:a16="http://schemas.microsoft.com/office/drawing/2014/main" id="{A99E0C60-75A3-2CD0-8322-5140918C24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5" b="4316"/>
          <a:stretch/>
        </p:blipFill>
        <p:spPr>
          <a:xfrm>
            <a:off x="304" y="551721"/>
            <a:ext cx="6857696" cy="1275715"/>
          </a:xfrm>
          <a:prstGeom prst="rect">
            <a:avLst/>
          </a:prstGeom>
        </p:spPr>
      </p:pic>
      <p:pic>
        <p:nvPicPr>
          <p:cNvPr id="404" name="Image 4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/>
          <a:stretch/>
        </p:blipFill>
        <p:spPr>
          <a:xfrm>
            <a:off x="0" y="0"/>
            <a:ext cx="6858000" cy="587829"/>
          </a:xfrm>
          <a:prstGeom prst="rect">
            <a:avLst/>
          </a:prstGeom>
        </p:spPr>
      </p:pic>
      <p:graphicFrame>
        <p:nvGraphicFramePr>
          <p:cNvPr id="407" name="Tableau 4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61251"/>
              </p:ext>
            </p:extLst>
          </p:nvPr>
        </p:nvGraphicFramePr>
        <p:xfrm>
          <a:off x="481030" y="2078303"/>
          <a:ext cx="4203266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     </a:t>
                      </a:r>
                      <a:r>
                        <a:rPr lang="fr-FR" sz="1400" b="0" i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fr-FR" sz="1400" b="0" dirty="0">
                          <a:solidFill>
                            <a:schemeClr val="accent6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" name="Image 4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50" y="2090657"/>
            <a:ext cx="222765" cy="276536"/>
          </a:xfrm>
          <a:prstGeom prst="rect">
            <a:avLst/>
          </a:prstGeom>
        </p:spPr>
      </p:pic>
      <p:graphicFrame>
        <p:nvGraphicFramePr>
          <p:cNvPr id="410" name="Tableau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917539"/>
              </p:ext>
            </p:extLst>
          </p:nvPr>
        </p:nvGraphicFramePr>
        <p:xfrm>
          <a:off x="481029" y="4566156"/>
          <a:ext cx="6144359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i="1" baseline="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      EX</a:t>
                      </a:r>
                      <a:r>
                        <a:rPr lang="fr-FR" sz="1400" b="0" i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PERIENCE PROFESSIONNELLE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12" name="Image 4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50" y="4607324"/>
            <a:ext cx="249615" cy="249615"/>
          </a:xfrm>
          <a:prstGeom prst="rect">
            <a:avLst/>
          </a:prstGeom>
        </p:spPr>
      </p:pic>
      <p:graphicFrame>
        <p:nvGraphicFramePr>
          <p:cNvPr id="413" name="Tableau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78981"/>
              </p:ext>
            </p:extLst>
          </p:nvPr>
        </p:nvGraphicFramePr>
        <p:xfrm>
          <a:off x="506962" y="7867512"/>
          <a:ext cx="2900893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i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      INFOS EN +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4" name="Tableau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09458"/>
              </p:ext>
            </p:extLst>
          </p:nvPr>
        </p:nvGraphicFramePr>
        <p:xfrm>
          <a:off x="3946338" y="786751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i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       LANGUES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7" name="Image 4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38" y="7880160"/>
            <a:ext cx="272141" cy="272141"/>
          </a:xfrm>
          <a:prstGeom prst="rect">
            <a:avLst/>
          </a:prstGeom>
        </p:spPr>
      </p:pic>
      <p:pic>
        <p:nvPicPr>
          <p:cNvPr id="418" name="Image 4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14" y="7880161"/>
            <a:ext cx="272141" cy="272141"/>
          </a:xfrm>
          <a:prstGeom prst="rect">
            <a:avLst/>
          </a:prstGeom>
        </p:spPr>
      </p:pic>
      <p:pic>
        <p:nvPicPr>
          <p:cNvPr id="419" name="Image 4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>
          <a:xfrm>
            <a:off x="0" y="9207813"/>
            <a:ext cx="6858000" cy="698187"/>
          </a:xfrm>
          <a:prstGeom prst="rect">
            <a:avLst/>
          </a:prstGeom>
        </p:spPr>
      </p:pic>
      <p:pic>
        <p:nvPicPr>
          <p:cNvPr id="420" name="Image 4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12572" y="214069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2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95" y="1482074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5" name="ZoneTexte 424"/>
          <p:cNvSpPr txBox="1"/>
          <p:nvPr/>
        </p:nvSpPr>
        <p:spPr>
          <a:xfrm>
            <a:off x="2369677" y="1451013"/>
            <a:ext cx="25042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entury Gothic" panose="020B0502020202020204" pitchFamily="34" charset="0"/>
                <a:ea typeface="Arial" charset="0"/>
                <a:cs typeface="Arial" charset="0"/>
              </a:rPr>
              <a:t>15 RUE DE LA REUSSITE 75012 PARIS</a:t>
            </a:r>
          </a:p>
        </p:txBody>
      </p:sp>
      <p:pic>
        <p:nvPicPr>
          <p:cNvPr id="4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479" y="1114762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" name="ZoneTexte 429"/>
          <p:cNvSpPr txBox="1"/>
          <p:nvPr/>
        </p:nvSpPr>
        <p:spPr>
          <a:xfrm>
            <a:off x="2369677" y="1083902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entury Gothic" panose="020B0502020202020204" pitchFamily="34" charset="0"/>
                <a:ea typeface="Arial" charset="0"/>
                <a:cs typeface="Arial" charset="0"/>
              </a:rPr>
              <a:t>01 02 03 04 05</a:t>
            </a:r>
          </a:p>
        </p:txBody>
      </p:sp>
      <p:pic>
        <p:nvPicPr>
          <p:cNvPr id="4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78" y="732468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ZoneTexte 432"/>
          <p:cNvSpPr txBox="1"/>
          <p:nvPr/>
        </p:nvSpPr>
        <p:spPr>
          <a:xfrm>
            <a:off x="2395161" y="708909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  <a:ea typeface="Arial Hebrew" charset="-79"/>
                <a:cs typeface="Arial Hebrew" charset="-79"/>
              </a:rPr>
              <a:t>NOM@MAIL.COM</a:t>
            </a:r>
          </a:p>
        </p:txBody>
      </p:sp>
      <p:graphicFrame>
        <p:nvGraphicFramePr>
          <p:cNvPr id="434" name="Tableau 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95769"/>
              </p:ext>
            </p:extLst>
          </p:nvPr>
        </p:nvGraphicFramePr>
        <p:xfrm>
          <a:off x="4768168" y="2299340"/>
          <a:ext cx="1857221" cy="1866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684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plein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5" name="ZoneTexte 434"/>
          <p:cNvSpPr txBox="1"/>
          <p:nvPr/>
        </p:nvSpPr>
        <p:spPr>
          <a:xfrm>
            <a:off x="2013810" y="58449"/>
            <a:ext cx="321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Arial" charset="0"/>
                <a:cs typeface="Arial" charset="0"/>
              </a:rPr>
              <a:t>Titre du poste recherché</a:t>
            </a:r>
          </a:p>
        </p:txBody>
      </p:sp>
      <p:sp>
        <p:nvSpPr>
          <p:cNvPr id="436" name="ZoneTexte 435"/>
          <p:cNvSpPr txBox="1"/>
          <p:nvPr/>
        </p:nvSpPr>
        <p:spPr>
          <a:xfrm>
            <a:off x="4993210" y="608408"/>
            <a:ext cx="16321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Nancy</a:t>
            </a: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</a:p>
          <a:p>
            <a:pPr algn="r"/>
            <a:r>
              <a:rPr lang="fr-FR" sz="2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MAREUSSITE</a:t>
            </a: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253481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579</Words>
  <Application>Microsoft Macintosh PowerPoint</Application>
  <PresentationFormat>Format A4 (210 x 297 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40</cp:revision>
  <dcterms:created xsi:type="dcterms:W3CDTF">2016-07-14T19:39:12Z</dcterms:created>
  <dcterms:modified xsi:type="dcterms:W3CDTF">2022-06-09T23:30:52Z</dcterms:modified>
</cp:coreProperties>
</file>