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5FE"/>
    <a:srgbClr val="575757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/>
    <p:restoredTop sz="94586"/>
  </p:normalViewPr>
  <p:slideViewPr>
    <p:cSldViewPr snapToGrid="0" snapToObjects="1">
      <p:cViewPr varScale="1">
        <p:scale>
          <a:sx n="86" d="100"/>
          <a:sy n="86" d="100"/>
        </p:scale>
        <p:origin x="34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10/06/2022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10/06/2022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10/06/2022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10/06/2022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10/06/2022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10/06/2022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10/06/2022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Rectangle 336"/>
          <p:cNvSpPr/>
          <p:nvPr/>
        </p:nvSpPr>
        <p:spPr>
          <a:xfrm>
            <a:off x="0" y="0"/>
            <a:ext cx="6858000" cy="954741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8" name="Rectangle 337"/>
          <p:cNvSpPr/>
          <p:nvPr/>
        </p:nvSpPr>
        <p:spPr>
          <a:xfrm>
            <a:off x="0" y="954741"/>
            <a:ext cx="6858000" cy="766763"/>
          </a:xfrm>
          <a:prstGeom prst="rect">
            <a:avLst/>
          </a:prstGeom>
          <a:solidFill>
            <a:srgbClr val="E9F5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9" name="Rectangle 338"/>
          <p:cNvSpPr/>
          <p:nvPr/>
        </p:nvSpPr>
        <p:spPr>
          <a:xfrm>
            <a:off x="0" y="9426388"/>
            <a:ext cx="6858000" cy="479612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40" name="Tableau 3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26657"/>
              </p:ext>
            </p:extLst>
          </p:nvPr>
        </p:nvGraphicFramePr>
        <p:xfrm>
          <a:off x="1556951" y="2092745"/>
          <a:ext cx="5064211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CURSUS SCOLAIRE</a:t>
                      </a:r>
                    </a:p>
                  </a:txBody>
                  <a:tcP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, les options de la formation,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…</a:t>
                      </a: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, les options de la formation, etc…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Century Gothic" panose="020B0502020202020204" pitchFamily="34" charset="0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, les options de la formation, etc…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Century Gothic" panose="020B0502020202020204" pitchFamily="34" charset="0"/>
                        <a:ea typeface="Cambri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Century Gothic" panose="020B0502020202020204" pitchFamily="34" charset="0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41" name="Tableau 3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473415"/>
              </p:ext>
            </p:extLst>
          </p:nvPr>
        </p:nvGraphicFramePr>
        <p:xfrm>
          <a:off x="1556951" y="4468224"/>
          <a:ext cx="5064211" cy="3307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EXPERIENCE</a:t>
                      </a:r>
                      <a:r>
                        <a:rPr lang="fr-FR" sz="1600" dirty="0">
                          <a:solidFill>
                            <a:srgbClr val="EA8D4A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600" dirty="0">
                          <a:latin typeface="Century Gothic" panose="020B0502020202020204" pitchFamily="34" charset="0"/>
                        </a:rPr>
                        <a:t>PROFESSIONNELLE</a:t>
                      </a:r>
                    </a:p>
                  </a:txBody>
                  <a:tcP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et vos résultats.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et vos résultats.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42" name="Tableau 3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124922"/>
              </p:ext>
            </p:extLst>
          </p:nvPr>
        </p:nvGraphicFramePr>
        <p:xfrm>
          <a:off x="2446639" y="7995465"/>
          <a:ext cx="204298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1677">
                <a:tc>
                  <a:txBody>
                    <a:bodyPr/>
                    <a:lstStyle/>
                    <a:p>
                      <a:pPr algn="l"/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LANGUES</a:t>
                      </a: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Anglais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 :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Century Gothic" panose="020B0502020202020204" pitchFamily="34" charset="0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Espagnol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 : 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Century Gothic" panose="020B0502020202020204" pitchFamily="34" charset="0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Allemand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: 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Century Gothic" panose="020B0502020202020204" pitchFamily="34" charset="0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43" name="Tableau 3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379742"/>
              </p:ext>
            </p:extLst>
          </p:nvPr>
        </p:nvGraphicFramePr>
        <p:xfrm>
          <a:off x="4682093" y="7995465"/>
          <a:ext cx="2049162" cy="143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9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INFOS EN +</a:t>
                      </a: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Décrivez vos centres d’intérêt ou d’autres informations qui vous semblent importants de faire apparaître sur votre CV. </a:t>
                      </a:r>
                      <a:endParaRPr lang="en-GB" sz="1100" kern="1200" baseline="0" dirty="0">
                        <a:solidFill>
                          <a:srgbClr val="7F7F7F"/>
                        </a:solidFill>
                        <a:effectLst/>
                        <a:latin typeface="Century Gothic" panose="020B0502020202020204" pitchFamily="34" charset="0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4" name="ZoneTexte 343"/>
          <p:cNvSpPr txBox="1"/>
          <p:nvPr/>
        </p:nvSpPr>
        <p:spPr>
          <a:xfrm>
            <a:off x="506249" y="1956124"/>
            <a:ext cx="615553" cy="55997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2800" dirty="0">
                <a:latin typeface="Century Gothic" panose="020B0502020202020204" pitchFamily="34" charset="0"/>
              </a:rPr>
              <a:t>TITRE DU POSTE RECHERCHE</a:t>
            </a:r>
          </a:p>
        </p:txBody>
      </p:sp>
      <p:pic>
        <p:nvPicPr>
          <p:cNvPr id="345" name="Image 34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3" r="13099"/>
          <a:stretch/>
        </p:blipFill>
        <p:spPr>
          <a:xfrm>
            <a:off x="195682" y="430718"/>
            <a:ext cx="1236688" cy="1519666"/>
          </a:xfrm>
          <a:prstGeom prst="roundRect">
            <a:avLst>
              <a:gd name="adj" fmla="val 6437"/>
            </a:avLst>
          </a:prstGeom>
          <a:ln>
            <a:solidFill>
              <a:srgbClr val="87897B"/>
            </a:solidFill>
          </a:ln>
        </p:spPr>
      </p:pic>
      <p:graphicFrame>
        <p:nvGraphicFramePr>
          <p:cNvPr id="346" name="Tableau 3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812831"/>
              </p:ext>
            </p:extLst>
          </p:nvPr>
        </p:nvGraphicFramePr>
        <p:xfrm>
          <a:off x="1556950" y="1017880"/>
          <a:ext cx="5064211" cy="7483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8363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Décrivez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quelques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lignes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compétences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clés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pour le poste et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objectifs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carrière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Vous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pouvez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mettre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formes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l’aide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puces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laisser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sous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forme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texte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plein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 </a:t>
                      </a:r>
                      <a:endParaRPr lang="fr-FR" sz="110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7" name="ZoneTexte 346"/>
          <p:cNvSpPr txBox="1"/>
          <p:nvPr/>
        </p:nvSpPr>
        <p:spPr>
          <a:xfrm>
            <a:off x="1628052" y="313873"/>
            <a:ext cx="3506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Lou-Anne </a:t>
            </a:r>
            <a:r>
              <a:rPr lang="fr-FR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LE MAIRE</a:t>
            </a:r>
          </a:p>
        </p:txBody>
      </p:sp>
      <p:graphicFrame>
        <p:nvGraphicFramePr>
          <p:cNvPr id="348" name="Tableau 3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911977"/>
              </p:ext>
            </p:extLst>
          </p:nvPr>
        </p:nvGraphicFramePr>
        <p:xfrm>
          <a:off x="184404" y="7995465"/>
          <a:ext cx="2042984" cy="1264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CONTACT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Adresse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:</a:t>
                      </a:r>
                      <a:r>
                        <a:rPr lang="en-US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17 Rue de la </a:t>
                      </a:r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Réussite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75012 Paris</a:t>
                      </a:r>
                    </a:p>
                    <a:p>
                      <a:pPr algn="l"/>
                      <a:r>
                        <a:rPr lang="en-US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Mob : 0601023004</a:t>
                      </a:r>
                    </a:p>
                    <a:p>
                      <a:pPr algn="l"/>
                      <a:r>
                        <a:rPr lang="en-US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Tel : 0102030450</a:t>
                      </a:r>
                    </a:p>
                    <a:p>
                      <a:pPr algn="l"/>
                      <a:r>
                        <a:rPr lang="en-US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Mail  : </a:t>
                      </a:r>
                      <a:r>
                        <a:rPr lang="en-US" sz="11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mail@mail.com</a:t>
                      </a: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6901035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613</Words>
  <Application>Microsoft Macintosh PowerPoint</Application>
  <PresentationFormat>Format A4 (210 x 297 mm)</PresentationFormat>
  <Paragraphs>70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29</cp:revision>
  <dcterms:created xsi:type="dcterms:W3CDTF">2016-07-14T19:39:12Z</dcterms:created>
  <dcterms:modified xsi:type="dcterms:W3CDTF">2022-06-09T23:08:56Z</dcterms:modified>
</cp:coreProperties>
</file>