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/>
    <p:restoredTop sz="94586"/>
  </p:normalViewPr>
  <p:slideViewPr>
    <p:cSldViewPr snapToGrid="0" snapToObjects="1">
      <p:cViewPr varScale="1">
        <p:scale>
          <a:sx n="89" d="100"/>
          <a:sy n="89" d="100"/>
        </p:scale>
        <p:origin x="34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17/12/2021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Image 28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14"/>
          <a:stretch/>
        </p:blipFill>
        <p:spPr>
          <a:xfrm>
            <a:off x="0" y="0"/>
            <a:ext cx="1743799" cy="4111463"/>
          </a:xfrm>
          <a:prstGeom prst="rect">
            <a:avLst/>
          </a:prstGeom>
        </p:spPr>
      </p:pic>
      <p:pic>
        <p:nvPicPr>
          <p:cNvPr id="286" name="Image 28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574"/>
          <a:stretch/>
        </p:blipFill>
        <p:spPr>
          <a:xfrm>
            <a:off x="4822265" y="5435600"/>
            <a:ext cx="2035735" cy="4470400"/>
          </a:xfrm>
          <a:prstGeom prst="rect">
            <a:avLst/>
          </a:prstGeom>
        </p:spPr>
      </p:pic>
      <p:pic>
        <p:nvPicPr>
          <p:cNvPr id="287" name="Image 286" descr="Fotolia_57254857_XS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13"/>
          <a:stretch/>
        </p:blipFill>
        <p:spPr>
          <a:xfrm>
            <a:off x="2221752" y="132230"/>
            <a:ext cx="1911724" cy="1911723"/>
          </a:xfrm>
          <a:prstGeom prst="ellipse">
            <a:avLst/>
          </a:prstGeom>
          <a:noFill/>
          <a:ln w="28575">
            <a:solidFill>
              <a:srgbClr val="AC8249"/>
            </a:solidFill>
          </a:ln>
        </p:spPr>
      </p:pic>
      <p:sp>
        <p:nvSpPr>
          <p:cNvPr id="288" name="ZoneTexte 287"/>
          <p:cNvSpPr txBox="1"/>
          <p:nvPr/>
        </p:nvSpPr>
        <p:spPr>
          <a:xfrm>
            <a:off x="4704111" y="259901"/>
            <a:ext cx="19790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latin typeface="Arial" charset="0"/>
                <a:ea typeface="Arial" charset="0"/>
                <a:cs typeface="Arial" charset="0"/>
              </a:rPr>
              <a:t>Décrivez</a:t>
            </a:r>
            <a:r>
              <a:rPr lang="en-GB" sz="1100" dirty="0">
                <a:latin typeface="Arial" charset="0"/>
                <a:ea typeface="Arial" charset="0"/>
                <a:cs typeface="Arial" charset="0"/>
              </a:rPr>
              <a:t> en </a:t>
            </a:r>
            <a:r>
              <a:rPr lang="en-GB" sz="1100" dirty="0" err="1">
                <a:latin typeface="Arial" charset="0"/>
                <a:ea typeface="Arial" charset="0"/>
                <a:cs typeface="Arial" charset="0"/>
              </a:rPr>
              <a:t>quelques</a:t>
            </a:r>
            <a:r>
              <a:rPr lang="en-GB" sz="11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100" dirty="0" err="1">
                <a:latin typeface="Arial" charset="0"/>
                <a:ea typeface="Arial" charset="0"/>
                <a:cs typeface="Arial" charset="0"/>
              </a:rPr>
              <a:t>lignes</a:t>
            </a:r>
            <a:r>
              <a:rPr lang="en-GB" sz="11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100" dirty="0" err="1">
                <a:latin typeface="Arial" charset="0"/>
                <a:ea typeface="Arial" charset="0"/>
                <a:cs typeface="Arial" charset="0"/>
              </a:rPr>
              <a:t>votre</a:t>
            </a:r>
            <a:r>
              <a:rPr lang="en-GB" sz="11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100" dirty="0" err="1">
                <a:latin typeface="Arial" charset="0"/>
                <a:ea typeface="Arial" charset="0"/>
                <a:cs typeface="Arial" charset="0"/>
              </a:rPr>
              <a:t>parcours</a:t>
            </a:r>
            <a:r>
              <a:rPr lang="en-GB" sz="11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100" dirty="0" err="1">
                <a:latin typeface="Arial" charset="0"/>
                <a:ea typeface="Arial" charset="0"/>
                <a:cs typeface="Arial" charset="0"/>
              </a:rPr>
              <a:t>professionnel</a:t>
            </a:r>
            <a:r>
              <a:rPr lang="en-GB" sz="11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GB" sz="1100" dirty="0" err="1">
                <a:latin typeface="Arial" charset="0"/>
                <a:ea typeface="Arial" charset="0"/>
                <a:cs typeface="Arial" charset="0"/>
              </a:rPr>
              <a:t>vos</a:t>
            </a:r>
            <a:r>
              <a:rPr lang="en-GB" sz="11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100" dirty="0" err="1">
                <a:latin typeface="Arial" charset="0"/>
                <a:ea typeface="Arial" charset="0"/>
                <a:cs typeface="Arial" charset="0"/>
              </a:rPr>
              <a:t>compétences</a:t>
            </a:r>
            <a:r>
              <a:rPr lang="en-GB" sz="11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100" dirty="0" err="1">
                <a:latin typeface="Arial" charset="0"/>
                <a:ea typeface="Arial" charset="0"/>
                <a:cs typeface="Arial" charset="0"/>
              </a:rPr>
              <a:t>clés</a:t>
            </a:r>
            <a:r>
              <a:rPr lang="en-GB" sz="1100" dirty="0">
                <a:latin typeface="Arial" charset="0"/>
                <a:ea typeface="Arial" charset="0"/>
                <a:cs typeface="Arial" charset="0"/>
              </a:rPr>
              <a:t> pour le poste et </a:t>
            </a:r>
            <a:r>
              <a:rPr lang="en-GB" sz="1100" dirty="0" err="1">
                <a:latin typeface="Arial" charset="0"/>
                <a:ea typeface="Arial" charset="0"/>
                <a:cs typeface="Arial" charset="0"/>
              </a:rPr>
              <a:t>vos</a:t>
            </a:r>
            <a:r>
              <a:rPr lang="en-GB" sz="11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100" dirty="0" err="1">
                <a:latin typeface="Arial" charset="0"/>
                <a:ea typeface="Arial" charset="0"/>
                <a:cs typeface="Arial" charset="0"/>
              </a:rPr>
              <a:t>objectifs</a:t>
            </a:r>
            <a:r>
              <a:rPr lang="en-GB" sz="1100" dirty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GB" sz="1100" dirty="0" err="1">
                <a:latin typeface="Arial" charset="0"/>
                <a:ea typeface="Arial" charset="0"/>
                <a:cs typeface="Arial" charset="0"/>
              </a:rPr>
              <a:t>carrière</a:t>
            </a:r>
            <a:r>
              <a:rPr lang="en-GB" sz="11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GB" sz="1100" dirty="0" err="1">
                <a:latin typeface="Arial" charset="0"/>
                <a:ea typeface="Arial" charset="0"/>
                <a:cs typeface="Arial" charset="0"/>
              </a:rPr>
              <a:t>Ceci</a:t>
            </a:r>
            <a:r>
              <a:rPr lang="en-GB" sz="11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100" dirty="0" err="1">
                <a:latin typeface="Arial" charset="0"/>
                <a:ea typeface="Arial" charset="0"/>
                <a:cs typeface="Arial" charset="0"/>
              </a:rPr>
              <a:t>est</a:t>
            </a:r>
            <a:r>
              <a:rPr lang="en-GB" sz="1100" dirty="0">
                <a:latin typeface="Arial" charset="0"/>
                <a:ea typeface="Arial" charset="0"/>
                <a:cs typeface="Arial" charset="0"/>
              </a:rPr>
              <a:t> en fait </a:t>
            </a:r>
            <a:r>
              <a:rPr lang="en-GB" sz="1100" dirty="0" err="1">
                <a:latin typeface="Arial" charset="0"/>
                <a:ea typeface="Arial" charset="0"/>
                <a:cs typeface="Arial" charset="0"/>
              </a:rPr>
              <a:t>une</a:t>
            </a:r>
            <a:r>
              <a:rPr lang="en-GB" sz="1100" dirty="0">
                <a:latin typeface="Arial" charset="0"/>
                <a:ea typeface="Arial" charset="0"/>
                <a:cs typeface="Arial" charset="0"/>
              </a:rPr>
              <a:t> introduction </a:t>
            </a:r>
            <a:r>
              <a:rPr lang="en-GB" sz="1100" dirty="0" err="1">
                <a:latin typeface="Arial" charset="0"/>
                <a:ea typeface="Arial" charset="0"/>
                <a:cs typeface="Arial" charset="0"/>
              </a:rPr>
              <a:t>à</a:t>
            </a:r>
            <a:r>
              <a:rPr lang="en-GB" sz="11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100" dirty="0" err="1">
                <a:latin typeface="Arial" charset="0"/>
                <a:ea typeface="Arial" charset="0"/>
                <a:cs typeface="Arial" charset="0"/>
              </a:rPr>
              <a:t>votre</a:t>
            </a:r>
            <a:r>
              <a:rPr lang="en-GB" sz="11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100" dirty="0" err="1">
                <a:latin typeface="Arial" charset="0"/>
                <a:ea typeface="Arial" charset="0"/>
                <a:cs typeface="Arial" charset="0"/>
              </a:rPr>
              <a:t>lettre</a:t>
            </a:r>
            <a:r>
              <a:rPr lang="en-GB" sz="1100" dirty="0">
                <a:latin typeface="Arial" charset="0"/>
                <a:ea typeface="Arial" charset="0"/>
                <a:cs typeface="Arial" charset="0"/>
              </a:rPr>
              <a:t> de motivation. </a:t>
            </a:r>
            <a:endParaRPr lang="fr-FR" sz="1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0" name="ZoneTexte 289"/>
          <p:cNvSpPr txBox="1"/>
          <p:nvPr/>
        </p:nvSpPr>
        <p:spPr>
          <a:xfrm>
            <a:off x="1950798" y="2235200"/>
            <a:ext cx="23771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Julien</a:t>
            </a:r>
            <a:r>
              <a:rPr lang="fr-FR" sz="2400" dirty="0">
                <a:latin typeface="Arial" charset="0"/>
                <a:ea typeface="Arial" charset="0"/>
                <a:cs typeface="Arial" charset="0"/>
              </a:rPr>
              <a:t> DEMESSIONA</a:t>
            </a:r>
          </a:p>
          <a:p>
            <a:r>
              <a:rPr lang="fr-FR" sz="1200" dirty="0" err="1">
                <a:latin typeface="Arial" charset="0"/>
                <a:ea typeface="Arial" charset="0"/>
                <a:cs typeface="Arial" charset="0"/>
              </a:rPr>
              <a:t>Adr</a:t>
            </a:r>
            <a:r>
              <a:rPr lang="fr-FR" sz="1200" dirty="0">
                <a:latin typeface="Arial" charset="0"/>
                <a:ea typeface="Arial" charset="0"/>
                <a:cs typeface="Arial" charset="0"/>
              </a:rPr>
              <a:t>:   Mon adresse, ma rue </a:t>
            </a:r>
            <a:br>
              <a:rPr lang="fr-FR" sz="1200" dirty="0">
                <a:latin typeface="Arial" charset="0"/>
                <a:ea typeface="Arial" charset="0"/>
                <a:cs typeface="Arial" charset="0"/>
              </a:rPr>
            </a:br>
            <a:r>
              <a:rPr lang="fr-FR" sz="1200" dirty="0">
                <a:latin typeface="Arial" charset="0"/>
                <a:ea typeface="Arial" charset="0"/>
                <a:cs typeface="Arial" charset="0"/>
              </a:rPr>
              <a:t>          Ma ville</a:t>
            </a:r>
          </a:p>
          <a:p>
            <a:r>
              <a:rPr lang="fr-FR" sz="1200" dirty="0">
                <a:latin typeface="Arial" charset="0"/>
                <a:ea typeface="Arial" charset="0"/>
                <a:cs typeface="Arial" charset="0"/>
              </a:rPr>
              <a:t>Tel :    01 02 03 04 05</a:t>
            </a:r>
          </a:p>
          <a:p>
            <a:r>
              <a:rPr lang="fr-FR" sz="1200" dirty="0">
                <a:latin typeface="Arial" charset="0"/>
                <a:ea typeface="Arial" charset="0"/>
                <a:cs typeface="Arial" charset="0"/>
              </a:rPr>
              <a:t>Mob : 06 01 02 03 04</a:t>
            </a:r>
          </a:p>
          <a:p>
            <a:r>
              <a:rPr lang="fr-FR" sz="1200" dirty="0">
                <a:latin typeface="Arial" charset="0"/>
                <a:ea typeface="Arial" charset="0"/>
                <a:cs typeface="Arial" charset="0"/>
              </a:rPr>
              <a:t>Mail :  </a:t>
            </a:r>
            <a:r>
              <a:rPr lang="fr-FR" sz="1200" dirty="0" err="1">
                <a:latin typeface="Arial" charset="0"/>
                <a:ea typeface="Arial" charset="0"/>
                <a:cs typeface="Arial" charset="0"/>
              </a:rPr>
              <a:t>monemail@email.com</a:t>
            </a:r>
            <a:endParaRPr lang="fr-FR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2" name="Rectangle 291"/>
          <p:cNvSpPr/>
          <p:nvPr/>
        </p:nvSpPr>
        <p:spPr>
          <a:xfrm>
            <a:off x="693805" y="4440632"/>
            <a:ext cx="3251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EXEPERIENCE PROFESSIONNELLE</a:t>
            </a:r>
          </a:p>
        </p:txBody>
      </p:sp>
      <p:pic>
        <p:nvPicPr>
          <p:cNvPr id="293" name="Image 29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3087" y="4428752"/>
            <a:ext cx="384216" cy="384216"/>
          </a:xfrm>
          <a:prstGeom prst="rect">
            <a:avLst/>
          </a:prstGeom>
        </p:spPr>
      </p:pic>
      <p:cxnSp>
        <p:nvCxnSpPr>
          <p:cNvPr id="294" name="Connecteur droit 293"/>
          <p:cNvCxnSpPr/>
          <p:nvPr/>
        </p:nvCxnSpPr>
        <p:spPr>
          <a:xfrm>
            <a:off x="88460" y="4860335"/>
            <a:ext cx="4463999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95" name="Tableau 2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910826"/>
              </p:ext>
            </p:extLst>
          </p:nvPr>
        </p:nvGraphicFramePr>
        <p:xfrm>
          <a:off x="88460" y="5021318"/>
          <a:ext cx="4396997" cy="2331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96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0608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MICROSOFT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WEB  DEVELOPER | 2010– 2015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les résultats que vous avez obtenu. N’hésitez pas à les quantifier.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06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MICROSOFT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WEB  DEVELOPER | 2010– 2015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les résultats que vous avez obtenu. N’hésitez pas à les quantifier.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66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MICROSOFT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WEB  DEVELOPER | 2010– 2015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Décrivez ici les fonctions que vous avez occupé pour ce poste. Décrivez également vos missions</a:t>
                      </a:r>
                      <a:r>
                        <a:rPr lang="fr-FR" sz="11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les résultats que vous avez obtenu. N’hésitez pas à les quantifier.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6" name="Rectangle 295"/>
          <p:cNvSpPr/>
          <p:nvPr/>
        </p:nvSpPr>
        <p:spPr>
          <a:xfrm>
            <a:off x="2476494" y="7736765"/>
            <a:ext cx="1372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FORMATION</a:t>
            </a:r>
          </a:p>
        </p:txBody>
      </p:sp>
      <p:cxnSp>
        <p:nvCxnSpPr>
          <p:cNvPr id="297" name="Connecteur droit 296"/>
          <p:cNvCxnSpPr/>
          <p:nvPr/>
        </p:nvCxnSpPr>
        <p:spPr>
          <a:xfrm>
            <a:off x="21458" y="8132751"/>
            <a:ext cx="4463999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8" name="Image 29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60142" y="7688459"/>
            <a:ext cx="440159" cy="427511"/>
          </a:xfrm>
          <a:prstGeom prst="rect">
            <a:avLst/>
          </a:prstGeom>
        </p:spPr>
      </p:pic>
      <p:graphicFrame>
        <p:nvGraphicFramePr>
          <p:cNvPr id="299" name="Tableau 2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324785"/>
              </p:ext>
            </p:extLst>
          </p:nvPr>
        </p:nvGraphicFramePr>
        <p:xfrm>
          <a:off x="88460" y="8344106"/>
          <a:ext cx="4201461" cy="1203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1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 DE LA FORMATION | 2009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,  les options  de la formation, etc…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 DE LA FORMATION | 2009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 les options  de la formation,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etc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…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8" name="Tableau 3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24785"/>
              </p:ext>
            </p:extLst>
          </p:nvPr>
        </p:nvGraphicFramePr>
        <p:xfrm>
          <a:off x="4704111" y="2082800"/>
          <a:ext cx="2103272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3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</a:t>
                      </a:r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COMPETENCES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9" name="Ellipse 308"/>
          <p:cNvSpPr/>
          <p:nvPr/>
        </p:nvSpPr>
        <p:spPr>
          <a:xfrm>
            <a:off x="4718184" y="2150912"/>
            <a:ext cx="144611" cy="14461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10" name="Tableau 3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402167"/>
              </p:ext>
            </p:extLst>
          </p:nvPr>
        </p:nvGraphicFramePr>
        <p:xfrm>
          <a:off x="4649856" y="3883490"/>
          <a:ext cx="2157528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7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4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PERSONNALITE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1" name="Ellipse 310"/>
          <p:cNvSpPr/>
          <p:nvPr/>
        </p:nvSpPr>
        <p:spPr>
          <a:xfrm>
            <a:off x="4669089" y="3973489"/>
            <a:ext cx="144611" cy="14461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2" name="Rectangle 311"/>
          <p:cNvSpPr/>
          <p:nvPr/>
        </p:nvSpPr>
        <p:spPr>
          <a:xfrm>
            <a:off x="4718184" y="4344349"/>
            <a:ext cx="353539" cy="11248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3" name="Rectangle 312"/>
          <p:cNvSpPr/>
          <p:nvPr/>
        </p:nvSpPr>
        <p:spPr>
          <a:xfrm>
            <a:off x="5093233" y="4471351"/>
            <a:ext cx="353539" cy="997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4" name="Rectangle 313"/>
          <p:cNvSpPr/>
          <p:nvPr/>
        </p:nvSpPr>
        <p:spPr>
          <a:xfrm>
            <a:off x="5463865" y="4235489"/>
            <a:ext cx="353539" cy="12337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5" name="Rectangle 314"/>
          <p:cNvSpPr/>
          <p:nvPr/>
        </p:nvSpPr>
        <p:spPr>
          <a:xfrm>
            <a:off x="4718184" y="5652372"/>
            <a:ext cx="110638" cy="10885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6" name="Rectangle 315"/>
          <p:cNvSpPr/>
          <p:nvPr/>
        </p:nvSpPr>
        <p:spPr>
          <a:xfrm>
            <a:off x="4718184" y="5913631"/>
            <a:ext cx="110638" cy="1088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7" name="Rectangle 316"/>
          <p:cNvSpPr/>
          <p:nvPr/>
        </p:nvSpPr>
        <p:spPr>
          <a:xfrm>
            <a:off x="4718398" y="6174890"/>
            <a:ext cx="110638" cy="10885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8" name="ZoneTexte 317"/>
          <p:cNvSpPr txBox="1"/>
          <p:nvPr/>
        </p:nvSpPr>
        <p:spPr>
          <a:xfrm>
            <a:off x="4918997" y="5559229"/>
            <a:ext cx="7893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Créativité</a:t>
            </a:r>
          </a:p>
        </p:txBody>
      </p:sp>
      <p:sp>
        <p:nvSpPr>
          <p:cNvPr id="319" name="ZoneTexte 318"/>
          <p:cNvSpPr txBox="1"/>
          <p:nvPr/>
        </p:nvSpPr>
        <p:spPr>
          <a:xfrm>
            <a:off x="4918997" y="5818349"/>
            <a:ext cx="1177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Communication</a:t>
            </a:r>
          </a:p>
        </p:txBody>
      </p:sp>
      <p:sp>
        <p:nvSpPr>
          <p:cNvPr id="320" name="ZoneTexte 319"/>
          <p:cNvSpPr txBox="1"/>
          <p:nvPr/>
        </p:nvSpPr>
        <p:spPr>
          <a:xfrm>
            <a:off x="4913462" y="6078154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Sérieux</a:t>
            </a:r>
          </a:p>
        </p:txBody>
      </p:sp>
      <p:sp>
        <p:nvSpPr>
          <p:cNvPr id="321" name="Rectangle 320"/>
          <p:cNvSpPr/>
          <p:nvPr/>
        </p:nvSpPr>
        <p:spPr>
          <a:xfrm>
            <a:off x="5838893" y="4344349"/>
            <a:ext cx="353539" cy="112488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2" name="Rectangle 321"/>
          <p:cNvSpPr/>
          <p:nvPr/>
        </p:nvSpPr>
        <p:spPr>
          <a:xfrm>
            <a:off x="4722913" y="6436149"/>
            <a:ext cx="110638" cy="1088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3" name="ZoneTexte 322"/>
          <p:cNvSpPr txBox="1"/>
          <p:nvPr/>
        </p:nvSpPr>
        <p:spPr>
          <a:xfrm>
            <a:off x="4913462" y="6356729"/>
            <a:ext cx="12072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Sens de l’écoute</a:t>
            </a:r>
          </a:p>
        </p:txBody>
      </p:sp>
      <p:graphicFrame>
        <p:nvGraphicFramePr>
          <p:cNvPr id="324" name="Tableau 3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808320"/>
              </p:ext>
            </p:extLst>
          </p:nvPr>
        </p:nvGraphicFramePr>
        <p:xfrm>
          <a:off x="4669090" y="2420530"/>
          <a:ext cx="2138294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1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6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/>
                        <a:t>Windows</a:t>
                      </a:r>
                      <a:r>
                        <a:rPr lang="fr-FR" sz="1100" baseline="0" dirty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/>
                        <a:t>Traitement</a:t>
                      </a:r>
                      <a:r>
                        <a:rPr lang="fr-FR" sz="1100" baseline="0" dirty="0"/>
                        <a:t> de texte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/>
                        <a:t>Tableur Excel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/>
                        <a:t>PowerPoint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25" name="Ellipse 324"/>
          <p:cNvSpPr/>
          <p:nvPr/>
        </p:nvSpPr>
        <p:spPr>
          <a:xfrm>
            <a:off x="6299323" y="247252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6" name="Ellipse 325"/>
          <p:cNvSpPr/>
          <p:nvPr/>
        </p:nvSpPr>
        <p:spPr>
          <a:xfrm>
            <a:off x="6536389" y="2472525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7" name="Ellipse 326"/>
          <p:cNvSpPr/>
          <p:nvPr/>
        </p:nvSpPr>
        <p:spPr>
          <a:xfrm>
            <a:off x="6064660" y="247252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8" name="Ellipse 327"/>
          <p:cNvSpPr/>
          <p:nvPr/>
        </p:nvSpPr>
        <p:spPr>
          <a:xfrm>
            <a:off x="6299323" y="2708387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9" name="Ellipse 328"/>
          <p:cNvSpPr/>
          <p:nvPr/>
        </p:nvSpPr>
        <p:spPr>
          <a:xfrm>
            <a:off x="6536389" y="2708387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0" name="Ellipse 329"/>
          <p:cNvSpPr/>
          <p:nvPr/>
        </p:nvSpPr>
        <p:spPr>
          <a:xfrm>
            <a:off x="6064660" y="2708387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1" name="Ellipse 330"/>
          <p:cNvSpPr/>
          <p:nvPr/>
        </p:nvSpPr>
        <p:spPr>
          <a:xfrm>
            <a:off x="6299323" y="2962393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2" name="Ellipse 331"/>
          <p:cNvSpPr/>
          <p:nvPr/>
        </p:nvSpPr>
        <p:spPr>
          <a:xfrm>
            <a:off x="6536389" y="2962393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3" name="Ellipse 332"/>
          <p:cNvSpPr/>
          <p:nvPr/>
        </p:nvSpPr>
        <p:spPr>
          <a:xfrm>
            <a:off x="6064660" y="2962393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4" name="Ellipse 333"/>
          <p:cNvSpPr/>
          <p:nvPr/>
        </p:nvSpPr>
        <p:spPr>
          <a:xfrm>
            <a:off x="6299323" y="3210351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5" name="Ellipse 334"/>
          <p:cNvSpPr/>
          <p:nvPr/>
        </p:nvSpPr>
        <p:spPr>
          <a:xfrm>
            <a:off x="6536389" y="3210351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6" name="Ellipse 335"/>
          <p:cNvSpPr/>
          <p:nvPr/>
        </p:nvSpPr>
        <p:spPr>
          <a:xfrm>
            <a:off x="6064660" y="3210351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4034877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533</Words>
  <Application>Microsoft Macintosh PowerPoint</Application>
  <PresentationFormat>Format A4 (210 x 297 mm)</PresentationFormat>
  <Paragraphs>67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23</cp:revision>
  <dcterms:created xsi:type="dcterms:W3CDTF">2016-07-14T19:39:12Z</dcterms:created>
  <dcterms:modified xsi:type="dcterms:W3CDTF">2021-12-17T15:25:13Z</dcterms:modified>
</cp:coreProperties>
</file>