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586"/>
  </p:normalViewPr>
  <p:slideViewPr>
    <p:cSldViewPr snapToGrid="0" snapToObjects="1">
      <p:cViewPr varScale="1">
        <p:scale>
          <a:sx n="86" d="100"/>
          <a:sy n="86" d="100"/>
        </p:scale>
        <p:origin x="345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09/06/2022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09/06/2022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09/06/2022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09/06/2022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05162" cy="9905999"/>
          </a:xfrm>
          <a:prstGeom prst="rect">
            <a:avLst/>
          </a:prstGeom>
          <a:solidFill>
            <a:schemeClr val="bg2"/>
          </a:solidFill>
        </p:spPr>
      </p:pic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240511"/>
              </p:ext>
            </p:extLst>
          </p:nvPr>
        </p:nvGraphicFramePr>
        <p:xfrm>
          <a:off x="143435" y="2100941"/>
          <a:ext cx="1559859" cy="95602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559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17 rue de la Réussite</a:t>
                      </a:r>
                      <a:r>
                        <a:rPr lang="fr-FR" sz="1200" b="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 </a:t>
                      </a:r>
                      <a:r>
                        <a:rPr lang="fr-F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75012 Paris</a:t>
                      </a: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1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06.06.06.06.06</a:t>
                      </a: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1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mail@mail.com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435"/>
          <a:stretch/>
        </p:blipFill>
        <p:spPr>
          <a:xfrm>
            <a:off x="144929" y="291711"/>
            <a:ext cx="1558365" cy="1562587"/>
          </a:xfrm>
          <a:prstGeom prst="roundRect">
            <a:avLst/>
          </a:prstGeom>
          <a:ln>
            <a:solidFill>
              <a:schemeClr val="bg1"/>
            </a:solidFill>
          </a:ln>
        </p:spPr>
      </p:pic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951097"/>
              </p:ext>
            </p:extLst>
          </p:nvPr>
        </p:nvGraphicFramePr>
        <p:xfrm>
          <a:off x="2093973" y="2100940"/>
          <a:ext cx="4341520" cy="23047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4778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>
                          <a:solidFill>
                            <a:schemeClr val="tx1"/>
                          </a:solidFill>
                        </a:rPr>
                        <a:t>FORMATION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6652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FORMATION</a:t>
                      </a:r>
                      <a:r>
                        <a:rPr lang="en-US" sz="11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Décrivez</a:t>
                      </a:r>
                      <a:r>
                        <a:rPr lang="en-GB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les </a:t>
                      </a: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spécialités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de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cette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formation :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vos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diplômes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les options de la formation,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etc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…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6652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FORMATION</a:t>
                      </a:r>
                      <a:r>
                        <a:rPr lang="en-US" sz="11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Décrivez</a:t>
                      </a:r>
                      <a:r>
                        <a:rPr lang="en-GB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les </a:t>
                      </a: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spécialités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de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cette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formation :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vos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diplômes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les options de la formation, etc…</a:t>
                      </a:r>
                      <a:endParaRPr lang="en-GB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652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FORMATION</a:t>
                      </a:r>
                      <a:r>
                        <a:rPr lang="en-US" sz="11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Décrivez</a:t>
                      </a:r>
                      <a:r>
                        <a:rPr lang="en-GB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les </a:t>
                      </a: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spécialités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de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cette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formation :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vos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diplômes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les options de la formation, etc…</a:t>
                      </a:r>
                      <a:endParaRPr lang="en-GB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1097747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188077"/>
              </p:ext>
            </p:extLst>
          </p:nvPr>
        </p:nvGraphicFramePr>
        <p:xfrm>
          <a:off x="2135191" y="4669015"/>
          <a:ext cx="4341520" cy="3093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>
                          <a:solidFill>
                            <a:schemeClr val="tx1"/>
                          </a:solidFill>
                        </a:rPr>
                        <a:t>EXPERIENCE PROFESSIONNELLE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2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vos résultats.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2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vos résultats.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2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vos résultats.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2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vos résultats.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696257"/>
              </p:ext>
            </p:extLst>
          </p:nvPr>
        </p:nvGraphicFramePr>
        <p:xfrm>
          <a:off x="2042178" y="1279238"/>
          <a:ext cx="4341520" cy="9335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3511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Décrivez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quelques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lignes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compétences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clés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pour le poste et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objectifs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carrière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Vous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pouvez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mettre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formes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à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l’aide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puces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laisser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sous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forme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texte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plein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algn="l"/>
                      <a:endParaRPr lang="fr-FR" sz="12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813806"/>
              </p:ext>
            </p:extLst>
          </p:nvPr>
        </p:nvGraphicFramePr>
        <p:xfrm>
          <a:off x="2133600" y="8186957"/>
          <a:ext cx="3333838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3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COMPETENCES CLES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 de projet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Comptabilité / Gestion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Conduite de changement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" name="Ellipse 15"/>
          <p:cNvSpPr/>
          <p:nvPr/>
        </p:nvSpPr>
        <p:spPr>
          <a:xfrm>
            <a:off x="4190754" y="8574654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4437188" y="8574654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4683397" y="8574654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3944320" y="8574654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4929606" y="8574654"/>
            <a:ext cx="147958" cy="14828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4190754" y="8849755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4437188" y="8849755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4683397" y="8849755"/>
            <a:ext cx="147958" cy="14828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3944320" y="8849755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4929606" y="8849755"/>
            <a:ext cx="147958" cy="14828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4190754" y="9093627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4437188" y="9093627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4683397" y="9093627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3944320" y="9093627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4929606" y="9093627"/>
            <a:ext cx="147958" cy="14828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4190754" y="9327209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4437188" y="9327209"/>
            <a:ext cx="147958" cy="14828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4683397" y="9327209"/>
            <a:ext cx="147958" cy="14828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3944320" y="9327209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4929606" y="9327209"/>
            <a:ext cx="147958" cy="14828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2005162" y="291711"/>
            <a:ext cx="38783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latin typeface="Century Gothic" panose="020B0502020202020204" pitchFamily="34" charset="0"/>
              </a:rPr>
              <a:t>Vincent </a:t>
            </a:r>
            <a:r>
              <a:rPr lang="fr-FR" sz="2800" b="1" dirty="0">
                <a:latin typeface="Century Gothic" panose="020B0502020202020204" pitchFamily="34" charset="0"/>
              </a:rPr>
              <a:t>BOGUINA</a:t>
            </a:r>
            <a:endParaRPr lang="fr-FR" sz="2800" dirty="0">
              <a:latin typeface="Century Gothic" panose="020B0502020202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079141" y="842171"/>
            <a:ext cx="387831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>
                <a:latin typeface="Century Gothic" panose="020B0502020202020204" pitchFamily="34" charset="0"/>
              </a:rPr>
              <a:t>Titre du poste recherché</a:t>
            </a:r>
          </a:p>
        </p:txBody>
      </p:sp>
      <p:graphicFrame>
        <p:nvGraphicFramePr>
          <p:cNvPr id="40" name="Tableau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723559"/>
              </p:ext>
            </p:extLst>
          </p:nvPr>
        </p:nvGraphicFramePr>
        <p:xfrm>
          <a:off x="71717" y="3262266"/>
          <a:ext cx="1703294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3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LANGUES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Anglais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 : Lu,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écrit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parlé</a:t>
                      </a:r>
                      <a:endParaRPr lang="en-GB" sz="1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Espagnol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 :  Lu,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écrit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parlé</a:t>
                      </a:r>
                      <a:endParaRPr lang="en-GB" sz="1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Allemand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:  Lu,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écrit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parlé</a:t>
                      </a:r>
                      <a:endParaRPr lang="en-GB" sz="1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3" name="Tableau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170687"/>
              </p:ext>
            </p:extLst>
          </p:nvPr>
        </p:nvGraphicFramePr>
        <p:xfrm>
          <a:off x="143435" y="4507331"/>
          <a:ext cx="1631576" cy="1432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31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INFOS EN +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Décrivez vos centres d’intérêt ou d’autres informations qui vous semblent importants de faire apparaître sur votre CV. </a:t>
                      </a:r>
                      <a:endParaRPr lang="en-GB" sz="1100" kern="12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4" name="Tableau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928427"/>
              </p:ext>
            </p:extLst>
          </p:nvPr>
        </p:nvGraphicFramePr>
        <p:xfrm>
          <a:off x="68161" y="6041453"/>
          <a:ext cx="1706850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4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PERSONNALITE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6" name="Rectangle 45"/>
          <p:cNvSpPr/>
          <p:nvPr/>
        </p:nvSpPr>
        <p:spPr>
          <a:xfrm>
            <a:off x="143435" y="6612130"/>
            <a:ext cx="353539" cy="11248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/>
          <p:cNvSpPr/>
          <p:nvPr/>
        </p:nvSpPr>
        <p:spPr>
          <a:xfrm>
            <a:off x="518484" y="6739132"/>
            <a:ext cx="353539" cy="99787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889116" y="6503270"/>
            <a:ext cx="353539" cy="1233741"/>
          </a:xfrm>
          <a:prstGeom prst="rect">
            <a:avLst/>
          </a:prstGeom>
          <a:solidFill>
            <a:srgbClr val="E46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143435" y="7920153"/>
            <a:ext cx="110638" cy="1088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143435" y="8181412"/>
            <a:ext cx="110638" cy="10885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143649" y="8442671"/>
            <a:ext cx="110638" cy="108859"/>
          </a:xfrm>
          <a:prstGeom prst="rect">
            <a:avLst/>
          </a:prstGeom>
          <a:solidFill>
            <a:srgbClr val="E46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344248" y="7827010"/>
            <a:ext cx="7893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Créativité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344248" y="8086130"/>
            <a:ext cx="1177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Communication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338713" y="8345935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Sérieux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264144" y="6612130"/>
            <a:ext cx="353539" cy="1124881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/>
          <p:cNvSpPr/>
          <p:nvPr/>
        </p:nvSpPr>
        <p:spPr>
          <a:xfrm>
            <a:off x="148164" y="8703930"/>
            <a:ext cx="110638" cy="108859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ZoneTexte 56"/>
          <p:cNvSpPr txBox="1"/>
          <p:nvPr/>
        </p:nvSpPr>
        <p:spPr>
          <a:xfrm>
            <a:off x="338713" y="8624510"/>
            <a:ext cx="12072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Sens de l’écoute</a:t>
            </a:r>
          </a:p>
        </p:txBody>
      </p:sp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1" y="598489"/>
            <a:ext cx="6172200" cy="867231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6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6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67" dirty="0" err="1"/>
              <a:t>Créeruncv.com</a:t>
            </a:r>
            <a:r>
              <a:rPr lang="fr-FR" sz="226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8791279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590</Words>
  <Application>Microsoft Macintosh PowerPoint</Application>
  <PresentationFormat>Format A4 (210 x 297 mm)</PresentationFormat>
  <Paragraphs>76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8</cp:revision>
  <dcterms:created xsi:type="dcterms:W3CDTF">2016-07-14T19:39:12Z</dcterms:created>
  <dcterms:modified xsi:type="dcterms:W3CDTF">2022-06-09T15:16:32Z</dcterms:modified>
</cp:coreProperties>
</file>