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54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9E"/>
    <a:srgbClr val="FFE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586"/>
  </p:normalViewPr>
  <p:slideViewPr>
    <p:cSldViewPr snapToGrid="0" snapToObjects="1">
      <p:cViewPr varScale="1">
        <p:scale>
          <a:sx n="89" d="100"/>
          <a:sy n="89" d="100"/>
        </p:scale>
        <p:origin x="3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313646" y="0"/>
            <a:ext cx="548640" cy="990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803" y="1096264"/>
            <a:ext cx="5297805" cy="583793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650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803" y="6934200"/>
            <a:ext cx="5297805" cy="2443480"/>
          </a:xfrm>
        </p:spPr>
        <p:txBody>
          <a:bodyPr>
            <a:normAutofit/>
          </a:bodyPr>
          <a:lstStyle>
            <a:lvl1pPr marL="0" indent="0" algn="l">
              <a:buNone/>
              <a:defRPr sz="1500" spc="23" baseline="0">
                <a:solidFill>
                  <a:schemeClr val="tx1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717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01CD536A-07C6-A346-9D31-0B0D4B1CD37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85DB6A37-280D-6444-97F1-F1CF2CFD2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594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32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4894" y="550333"/>
            <a:ext cx="1393031" cy="8518701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550333"/>
            <a:ext cx="4350544" cy="851870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9524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19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803" y="1096264"/>
            <a:ext cx="5297805" cy="5837936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650" b="1" baseline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6934200"/>
            <a:ext cx="5297805" cy="2443480"/>
          </a:xfrm>
        </p:spPr>
        <p:txBody>
          <a:bodyPr anchor="t">
            <a:normAutofit/>
          </a:bodyPr>
          <a:lstStyle>
            <a:lvl1pPr marL="0" indent="0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717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38784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9803" y="2641602"/>
            <a:ext cx="2520315" cy="6285265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6145" y="2641602"/>
            <a:ext cx="2520315" cy="6285265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5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2480378"/>
            <a:ext cx="2520315" cy="105664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803" y="3622017"/>
            <a:ext cx="2520315" cy="529338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449574" y="2480378"/>
            <a:ext cx="2523744" cy="105664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46145" y="3622017"/>
            <a:ext cx="2520315" cy="529338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68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64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151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2"/>
            <a:ext cx="1800225" cy="2311396"/>
          </a:xfrm>
        </p:spPr>
        <p:txBody>
          <a:bodyPr anchor="b">
            <a:normAutofit/>
          </a:bodyPr>
          <a:lstStyle>
            <a:lvl1pPr>
              <a:defRPr sz="2100" b="1" baseline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990600"/>
            <a:ext cx="3419475" cy="79248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3032951"/>
            <a:ext cx="1800225" cy="5503335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600"/>
              </a:spcBef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7773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374467"/>
            <a:ext cx="6313394" cy="2531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94600"/>
            <a:ext cx="5614988" cy="1320800"/>
          </a:xfrm>
        </p:spPr>
        <p:txBody>
          <a:bodyPr anchor="b">
            <a:normAutofit/>
          </a:bodyPr>
          <a:lstStyle>
            <a:lvl1pPr>
              <a:defRPr sz="2100" b="1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2"/>
            <a:ext cx="6352223" cy="740844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8823520"/>
            <a:ext cx="5614988" cy="86234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05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12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13646" y="0"/>
            <a:ext cx="548640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9803" y="528320"/>
            <a:ext cx="5452110" cy="19147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2641602"/>
            <a:ext cx="4834890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5212135" y="1603342"/>
            <a:ext cx="2751665" cy="205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1CD536A-07C6-A346-9D31-0B0D4B1CD375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001400" y="6006009"/>
            <a:ext cx="5173133" cy="205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30791" y="8915402"/>
            <a:ext cx="514350" cy="857603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24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85DB6A37-280D-6444-97F1-F1CF2CFD2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1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 spc="-53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5000"/>
        </a:lnSpc>
        <a:spcBef>
          <a:spcPts val="1050"/>
        </a:spcBef>
        <a:spcAft>
          <a:spcPts val="150"/>
        </a:spcAft>
        <a:buClr>
          <a:schemeClr val="accent1"/>
        </a:buClr>
        <a:buSzPct val="80000"/>
        <a:buFont typeface="Arial" pitchFamily="34" charset="0"/>
        <a:buChar char="•"/>
        <a:defRPr sz="1500" kern="1200" spc="8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 flipH="1" flipV="1">
            <a:off x="205205" y="1438845"/>
            <a:ext cx="4652683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18" y="177566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207" y="177566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687" y="177566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488500" y="146505"/>
            <a:ext cx="2768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15 RUE DE LA REUSSITE 75012 PARIS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426405" y="146706"/>
            <a:ext cx="1124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01 02 03 04 05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834570" y="154007"/>
            <a:ext cx="1326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rial Hebrew" charset="-79"/>
                <a:ea typeface="Arial Hebrew" charset="-79"/>
                <a:cs typeface="Arial Hebrew" charset="-79"/>
              </a:rPr>
              <a:t>NOM@MAIL.COM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62109" y="662534"/>
            <a:ext cx="2621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Nancy </a:t>
            </a:r>
            <a:r>
              <a:rPr lang="fr-FR" sz="2000">
                <a:latin typeface="Arial" charset="0"/>
                <a:ea typeface="Arial" charset="0"/>
                <a:cs typeface="Arial" charset="0"/>
              </a:rPr>
              <a:t>LEVASIERRE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781418" y="1018403"/>
            <a:ext cx="2951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Titre du poste recherché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233972"/>
              </p:ext>
            </p:extLst>
          </p:nvPr>
        </p:nvGraphicFramePr>
        <p:xfrm>
          <a:off x="481029" y="2674831"/>
          <a:ext cx="5784285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84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FORMATION 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les options de la formation, etc…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534536"/>
              </p:ext>
            </p:extLst>
          </p:nvPr>
        </p:nvGraphicFramePr>
        <p:xfrm>
          <a:off x="481029" y="4386523"/>
          <a:ext cx="5784285" cy="23565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84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EXPERIENCE </a:t>
                      </a:r>
                      <a:r>
                        <a:rPr lang="fr-FR" sz="1400" b="0" dirty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PROFESSIONNELLE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NOM ENTREPRISE 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NOM ENTREPRISE 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NOM ENTREPRISE 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1" name="Connecteur droit 20"/>
          <p:cNvCxnSpPr/>
          <p:nvPr/>
        </p:nvCxnSpPr>
        <p:spPr>
          <a:xfrm flipH="1">
            <a:off x="205205" y="625620"/>
            <a:ext cx="5016018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0" t="1" r="5799" b="2057"/>
          <a:stretch/>
        </p:blipFill>
        <p:spPr>
          <a:xfrm>
            <a:off x="4844521" y="435161"/>
            <a:ext cx="1544837" cy="1547465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sp>
        <p:nvSpPr>
          <p:cNvPr id="25" name="Ellipse 24"/>
          <p:cNvSpPr/>
          <p:nvPr/>
        </p:nvSpPr>
        <p:spPr>
          <a:xfrm>
            <a:off x="336418" y="2761537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36417" y="448068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953787"/>
              </p:ext>
            </p:extLst>
          </p:nvPr>
        </p:nvGraphicFramePr>
        <p:xfrm>
          <a:off x="481027" y="7061259"/>
          <a:ext cx="2900893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0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INFOS EN +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584"/>
              </p:ext>
            </p:extLst>
          </p:nvPr>
        </p:nvGraphicFramePr>
        <p:xfrm>
          <a:off x="3920403" y="7061259"/>
          <a:ext cx="2318975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LANGUES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:  Lu,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parlé</a:t>
                      </a:r>
                      <a:endParaRPr lang="en-GB" sz="11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31877"/>
              </p:ext>
            </p:extLst>
          </p:nvPr>
        </p:nvGraphicFramePr>
        <p:xfrm>
          <a:off x="466954" y="8269468"/>
          <a:ext cx="3139804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9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COMPETENCES</a:t>
                      </a:r>
                      <a:endParaRPr lang="fr-FR" sz="1100" kern="1200" dirty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MANAGEMENT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GESTION DE PROJET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COMPTABILITE / GESTION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CONDUITE DE CHANGEMENT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147887"/>
              </p:ext>
            </p:extLst>
          </p:nvPr>
        </p:nvGraphicFramePr>
        <p:xfrm>
          <a:off x="3920403" y="8278577"/>
          <a:ext cx="2344911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4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PERSONNALITE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LEADER</a:t>
                      </a:r>
                      <a:r>
                        <a:rPr lang="fr-FR" sz="10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SHIP</a:t>
                      </a:r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CREATIVE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SENS DE L’ECOUTE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SERIEUX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" name="Ellipse 71"/>
          <p:cNvSpPr/>
          <p:nvPr/>
        </p:nvSpPr>
        <p:spPr>
          <a:xfrm>
            <a:off x="466954" y="7147683"/>
            <a:ext cx="144611" cy="1446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939232" y="7145164"/>
            <a:ext cx="144611" cy="1446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81027" y="8337580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3939637" y="8368576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2589762" y="8651606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2589762" y="8873798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589762" y="9108379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2589762" y="9342960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589761" y="8651606"/>
            <a:ext cx="79215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589761" y="8873798"/>
            <a:ext cx="55847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589761" y="9108131"/>
            <a:ext cx="659976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589761" y="9342960"/>
            <a:ext cx="922864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5306607" y="8651606"/>
            <a:ext cx="1005708" cy="1275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5306607" y="8873798"/>
            <a:ext cx="1005708" cy="1275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5306607" y="9108379"/>
            <a:ext cx="1005708" cy="1275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5306607" y="9342960"/>
            <a:ext cx="1005708" cy="1275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5306606" y="8651606"/>
            <a:ext cx="792159" cy="127590"/>
          </a:xfrm>
          <a:prstGeom prst="rect">
            <a:avLst/>
          </a:prstGeom>
          <a:solidFill>
            <a:srgbClr val="FFF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5306606" y="8873798"/>
            <a:ext cx="558479" cy="127590"/>
          </a:xfrm>
          <a:prstGeom prst="rect">
            <a:avLst/>
          </a:prstGeom>
          <a:solidFill>
            <a:srgbClr val="FFF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5306606" y="9108131"/>
            <a:ext cx="659976" cy="127590"/>
          </a:xfrm>
          <a:prstGeom prst="rect">
            <a:avLst/>
          </a:prstGeom>
          <a:solidFill>
            <a:srgbClr val="FFF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5306606" y="9342960"/>
            <a:ext cx="922864" cy="127590"/>
          </a:xfrm>
          <a:prstGeom prst="rect">
            <a:avLst/>
          </a:prstGeom>
          <a:solidFill>
            <a:srgbClr val="FFF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2" name="Tableau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576979"/>
              </p:ext>
            </p:extLst>
          </p:nvPr>
        </p:nvGraphicFramePr>
        <p:xfrm>
          <a:off x="553332" y="1629694"/>
          <a:ext cx="4179663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Décrivez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quelques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lignes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compétences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clés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pour le poste et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objectifs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carrière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Vous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pouvez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mettre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l’aide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puces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les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laisser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sous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texte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plein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endParaRPr lang="fr-FR" sz="1100" kern="1200" baseline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49348"/>
      </p:ext>
    </p:extLst>
  </p:cSld>
  <p:clrMapOvr>
    <a:masterClrMapping/>
  </p:clrMapOvr>
</p:sld>
</file>

<file path=ppt/theme/theme1.xml><?xml version="1.0" encoding="utf-8"?>
<a:theme xmlns:a="http://schemas.openxmlformats.org/drawingml/2006/main" name="Affichage">
  <a:themeElements>
    <a:clrScheme name="Affichag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Affichage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ffichage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32</TotalTime>
  <Words>263</Words>
  <Application>Microsoft Macintosh PowerPoint</Application>
  <PresentationFormat>Format A4 (210 x 297 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Century Schoolbook</vt:lpstr>
      <vt:lpstr>Wingdings 2</vt:lpstr>
      <vt:lpstr>Affichage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7</cp:revision>
  <dcterms:created xsi:type="dcterms:W3CDTF">2016-07-14T13:45:39Z</dcterms:created>
  <dcterms:modified xsi:type="dcterms:W3CDTF">2020-11-18T15:13:18Z</dcterms:modified>
</cp:coreProperties>
</file>