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/>
    <p:restoredTop sz="94622"/>
  </p:normalViewPr>
  <p:slideViewPr>
    <p:cSldViewPr snapToGrid="0" snapToObjects="1">
      <p:cViewPr varScale="1">
        <p:scale>
          <a:sx n="89" d="100"/>
          <a:sy n="89" d="100"/>
        </p:scale>
        <p:origin x="3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6552009" y="171773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514" y="1651425"/>
            <a:ext cx="3956829" cy="6166283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35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14" y="7999227"/>
            <a:ext cx="3956829" cy="1020291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350" b="0" i="1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2514" y="9120860"/>
            <a:ext cx="898100" cy="527403"/>
          </a:xfrm>
        </p:spPr>
        <p:txBody>
          <a:bodyPr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87833" y="9120860"/>
            <a:ext cx="2881509" cy="527403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045647"/>
            <a:ext cx="305990" cy="527403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09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51" y="924560"/>
            <a:ext cx="3514724" cy="806598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3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4806" y="928678"/>
            <a:ext cx="1376252" cy="675726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28682"/>
            <a:ext cx="3977257" cy="67572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05" y="8561414"/>
            <a:ext cx="2145857" cy="527403"/>
          </a:xfrm>
        </p:spPr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6605" y="9123040"/>
            <a:ext cx="2145857" cy="527403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8099857"/>
            <a:ext cx="305990" cy="527403"/>
          </a:xfrm>
        </p:spPr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97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842">
          <p15:clr>
            <a:srgbClr val="FBAE40"/>
          </p15:clr>
        </p15:guide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6552009" y="2013191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567" y="3714712"/>
            <a:ext cx="4666868" cy="4746665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4350" cap="all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566" y="2013191"/>
            <a:ext cx="4725804" cy="118321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350" b="0" i="1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7913" y="9120858"/>
            <a:ext cx="898100" cy="527403"/>
          </a:xfrm>
        </p:spPr>
        <p:txBody>
          <a:bodyPr/>
          <a:lstStyle>
            <a:lvl1pPr>
              <a:defRPr sz="675">
                <a:solidFill>
                  <a:schemeClr val="accent1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566" y="9120860"/>
            <a:ext cx="3645128" cy="527403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341100"/>
            <a:ext cx="305990" cy="52740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602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842">
          <p15:clr>
            <a:srgbClr val="FBAE40"/>
          </p15:clr>
        </p15:guide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50" y="780907"/>
            <a:ext cx="3514725" cy="35951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5362453"/>
            <a:ext cx="3514725" cy="358544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0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5688"/>
            <a:ext cx="2155127" cy="7158736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806094"/>
            <a:ext cx="3518154" cy="1319084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2204399"/>
            <a:ext cx="3518154" cy="25299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4650" y="5345641"/>
            <a:ext cx="3518154" cy="1319874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4650" y="6744735"/>
            <a:ext cx="3518154" cy="25308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0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2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2358"/>
            <a:ext cx="2159312" cy="2774810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814879"/>
            <a:ext cx="3514725" cy="8121597"/>
          </a:xfrm>
        </p:spPr>
        <p:txBody>
          <a:bodyPr/>
          <a:lstStyle>
            <a:lvl1pPr>
              <a:lnSpc>
                <a:spcPct val="112000"/>
              </a:lnSpc>
              <a:defRPr sz="1500"/>
            </a:lvl1pPr>
            <a:lvl2pPr>
              <a:lnSpc>
                <a:spcPct val="112000"/>
              </a:lnSpc>
              <a:defRPr sz="1350"/>
            </a:lvl2pPr>
            <a:lvl3pPr>
              <a:lnSpc>
                <a:spcPct val="112000"/>
              </a:lnSpc>
              <a:defRPr sz="1200"/>
            </a:lvl3pPr>
            <a:lvl4pPr>
              <a:lnSpc>
                <a:spcPct val="112000"/>
              </a:lnSpc>
              <a:defRPr sz="1050"/>
            </a:lvl4pPr>
            <a:lvl5pPr>
              <a:lnSpc>
                <a:spcPct val="112000"/>
              </a:lnSpc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3786631"/>
            <a:ext cx="2159312" cy="4679331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9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6" y="804935"/>
            <a:ext cx="2161896" cy="2772234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 baseline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57512" y="2"/>
            <a:ext cx="3471863" cy="9905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6" y="3786628"/>
            <a:ext cx="2161896" cy="4675632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1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808424"/>
            <a:ext cx="2156573" cy="715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1" y="821984"/>
            <a:ext cx="3514724" cy="816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6" y="8565644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563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E7185A4E-8A64-D04B-BB1F-043F3723CC16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626" y="9120860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5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010" y="8099857"/>
            <a:ext cx="30599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r" defTabSz="514350" rtl="0" eaLnBrk="1" latinLnBrk="0" hangingPunct="1">
        <a:lnSpc>
          <a:spcPct val="90000"/>
        </a:lnSpc>
        <a:spcBef>
          <a:spcPct val="0"/>
        </a:spcBef>
        <a:buNone/>
        <a:defRPr sz="285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5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3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0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105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9449" indent="-159449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788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124">
          <p15:clr>
            <a:srgbClr val="F26B43"/>
          </p15:clr>
        </p15:guide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206379" y="497062"/>
            <a:ext cx="1677546" cy="1682670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513352"/>
              </p:ext>
            </p:extLst>
          </p:nvPr>
        </p:nvGraphicFramePr>
        <p:xfrm>
          <a:off x="481030" y="2583448"/>
          <a:ext cx="3942690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FORMATION 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88864"/>
              </p:ext>
            </p:extLst>
          </p:nvPr>
        </p:nvGraphicFramePr>
        <p:xfrm>
          <a:off x="439203" y="4386523"/>
          <a:ext cx="3984517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 PROFESSIONNELLE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6738" y="267015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47623"/>
              </p:ext>
            </p:extLst>
          </p:nvPr>
        </p:nvGraphicFramePr>
        <p:xfrm>
          <a:off x="427551" y="7627180"/>
          <a:ext cx="399616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INFOS EN </a:t>
                      </a:r>
                      <a:r>
                        <a:rPr lang="fr-FR" sz="1400" dirty="0">
                          <a:solidFill>
                            <a:srgbClr val="FFC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+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57731"/>
              </p:ext>
            </p:extLst>
          </p:nvPr>
        </p:nvGraphicFramePr>
        <p:xfrm>
          <a:off x="439202" y="8642757"/>
          <a:ext cx="3984518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LANGUES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355246" y="7699050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5246" y="8726662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9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248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728" y="10222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38541" y="71166"/>
            <a:ext cx="2768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15 RUE DE LA REUSSITE 75012 PARIS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76446" y="71367"/>
            <a:ext cx="112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01 02 03 04 05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984611" y="78668"/>
            <a:ext cx="1326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 Hebrew" charset="-79"/>
                <a:ea typeface="Arial Hebrew" charset="-79"/>
                <a:cs typeface="Arial Hebrew" charset="-79"/>
              </a:rPr>
              <a:t>NOM@MAIL.COM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178125" y="536853"/>
            <a:ext cx="257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Pierre </a:t>
            </a: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LEVASIERRE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719706" y="7550420"/>
            <a:ext cx="1741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Titre du poste</a:t>
            </a:r>
          </a:p>
          <a:p>
            <a:pPr algn="ctr"/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recherché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77425"/>
              </p:ext>
            </p:extLst>
          </p:nvPr>
        </p:nvGraphicFramePr>
        <p:xfrm>
          <a:off x="2270371" y="1058779"/>
          <a:ext cx="3844905" cy="121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610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plein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00653"/>
              </p:ext>
            </p:extLst>
          </p:nvPr>
        </p:nvGraphicFramePr>
        <p:xfrm>
          <a:off x="4754728" y="2585833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COMPETENCES</a:t>
                      </a:r>
                      <a:endParaRPr lang="fr-FR" sz="1100" kern="1200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4768801" y="2653945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39599"/>
              </p:ext>
            </p:extLst>
          </p:nvPr>
        </p:nvGraphicFramePr>
        <p:xfrm>
          <a:off x="4700473" y="4386523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PERSONNALITE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719706" y="4476522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4768801" y="48473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143850" y="49743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14482" y="47385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68801" y="6155405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768801" y="6416664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769015" y="6677923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4969614" y="6062262"/>
            <a:ext cx="789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Créativité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969614" y="6321382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Communication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964079" y="658118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Sérieux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889510" y="4847382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773530" y="6939182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964079" y="6859762"/>
            <a:ext cx="1207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Sens de l’écoute</a:t>
            </a: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119439"/>
              </p:ext>
            </p:extLst>
          </p:nvPr>
        </p:nvGraphicFramePr>
        <p:xfrm>
          <a:off x="4719707" y="2923563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Windows</a:t>
                      </a:r>
                      <a:r>
                        <a:rPr lang="fr-FR" sz="1100" baseline="0" dirty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Traitement</a:t>
                      </a:r>
                      <a:r>
                        <a:rPr lang="fr-FR" sz="1100" baseline="0" dirty="0"/>
                        <a:t> de texte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Tableur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Ellipse 63"/>
          <p:cNvSpPr/>
          <p:nvPr/>
        </p:nvSpPr>
        <p:spPr>
          <a:xfrm>
            <a:off x="6349940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87006" y="297555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277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49940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87006" y="3211420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277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49940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87006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5277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49940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87006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5277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>
            <a:off x="5668496" y="8406936"/>
            <a:ext cx="0" cy="1499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5538104" y="8358700"/>
            <a:ext cx="212847" cy="21284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4864317" y="713232"/>
            <a:ext cx="19936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4754728" y="65600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580777153"/>
      </p:ext>
    </p:extLst>
  </p:cSld>
  <p:clrMapOvr>
    <a:masterClrMapping/>
  </p:clrMapOvr>
</p:sld>
</file>

<file path=ppt/theme/theme1.xml><?xml version="1.0" encoding="utf-8"?>
<a:theme xmlns:a="http://schemas.openxmlformats.org/drawingml/2006/main" name="Titres">
  <a:themeElements>
    <a:clrScheme name="Titr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Titr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Titr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151</TotalTime>
  <Words>575</Words>
  <Application>Microsoft Macintosh PowerPoint</Application>
  <PresentationFormat>Format A4 (210 x 297 mm)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Hebrew</vt:lpstr>
      <vt:lpstr>Century Schoolbook</vt:lpstr>
      <vt:lpstr>Corbel</vt:lpstr>
      <vt:lpstr>Titres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28</cp:revision>
  <dcterms:created xsi:type="dcterms:W3CDTF">2016-07-14T06:32:57Z</dcterms:created>
  <dcterms:modified xsi:type="dcterms:W3CDTF">2020-11-18T15:13:25Z</dcterms:modified>
</cp:coreProperties>
</file>