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22"/>
  </p:normalViewPr>
  <p:slideViewPr>
    <p:cSldViewPr snapToGrid="0" snapToObjects="1">
      <p:cViewPr>
        <p:scale>
          <a:sx n="90" d="100"/>
          <a:sy n="90" d="100"/>
        </p:scale>
        <p:origin x="336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9154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247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337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61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772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9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24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33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1766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872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382D2-ABA7-6C45-B59B-11919A0A1C90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CB56C-6AB4-9947-843A-B20EE2B43B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9983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382D2-ABA7-6C45-B59B-11919A0A1C90}" type="datetimeFigureOut">
              <a:rPr lang="fr-FR" smtClean="0"/>
              <a:t>08/06/2022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CB56C-6AB4-9947-843A-B20EE2B43B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280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if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Image 5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2000" cy="1485900"/>
          </a:xfrm>
          <a:prstGeom prst="rect">
            <a:avLst/>
          </a:prstGeom>
        </p:spPr>
      </p:pic>
      <p:pic>
        <p:nvPicPr>
          <p:cNvPr id="60" name="Image 5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42"/>
          <a:stretch/>
        </p:blipFill>
        <p:spPr>
          <a:xfrm>
            <a:off x="1384300" y="8646289"/>
            <a:ext cx="5473700" cy="1259711"/>
          </a:xfrm>
          <a:prstGeom prst="rect">
            <a:avLst/>
          </a:prstGeom>
        </p:spPr>
      </p:pic>
      <p:sp>
        <p:nvSpPr>
          <p:cNvPr id="64" name="ZoneTexte 63"/>
          <p:cNvSpPr txBox="1"/>
          <p:nvPr/>
        </p:nvSpPr>
        <p:spPr>
          <a:xfrm>
            <a:off x="328711" y="334676"/>
            <a:ext cx="32841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Titre du Poste recherché</a:t>
            </a:r>
          </a:p>
        </p:txBody>
      </p:sp>
      <p:cxnSp>
        <p:nvCxnSpPr>
          <p:cNvPr id="65" name="Connecteur droit 64"/>
          <p:cNvCxnSpPr/>
          <p:nvPr/>
        </p:nvCxnSpPr>
        <p:spPr>
          <a:xfrm>
            <a:off x="448962" y="994258"/>
            <a:ext cx="4123038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Image 66"/>
          <p:cNvPicPr>
            <a:picLocks noChangeAspect="1"/>
          </p:cNvPicPr>
          <p:nvPr/>
        </p:nvPicPr>
        <p:blipFill rotWithShape="1">
          <a:blip r:embed="rId4"/>
          <a:srcRect r="33288"/>
          <a:stretch/>
        </p:blipFill>
        <p:spPr>
          <a:xfrm>
            <a:off x="4886651" y="0"/>
            <a:ext cx="1966728" cy="1967696"/>
          </a:xfrm>
          <a:prstGeom prst="teardrop">
            <a:avLst/>
          </a:prstGeom>
          <a:ln>
            <a:solidFill>
              <a:srgbClr val="92D050"/>
            </a:solidFill>
          </a:ln>
        </p:spPr>
      </p:pic>
      <p:graphicFrame>
        <p:nvGraphicFramePr>
          <p:cNvPr id="74" name="Tableau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781598"/>
              </p:ext>
            </p:extLst>
          </p:nvPr>
        </p:nvGraphicFramePr>
        <p:xfrm>
          <a:off x="4867998" y="5215582"/>
          <a:ext cx="1978365" cy="132313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720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681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 CONTACT</a:t>
                      </a:r>
                      <a:endParaRPr lang="fr-FR" sz="1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8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Adresse : 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17 rue de la Réussite</a:t>
                      </a:r>
                      <a:r>
                        <a:rPr lang="fr-FR" sz="1200" b="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 </a:t>
                      </a:r>
                      <a:r>
                        <a:rPr lang="fr-FR" sz="12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75012 Paris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Mobile :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06.06.06.06.06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 : </a:t>
                      </a: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mail@mail.com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5" name="Croix 74"/>
          <p:cNvSpPr/>
          <p:nvPr/>
        </p:nvSpPr>
        <p:spPr>
          <a:xfrm>
            <a:off x="4875015" y="5231104"/>
            <a:ext cx="212544" cy="214496"/>
          </a:xfrm>
          <a:prstGeom prst="plus">
            <a:avLst>
              <a:gd name="adj" fmla="val 3756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6" name="Tableau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69733"/>
              </p:ext>
            </p:extLst>
          </p:nvPr>
        </p:nvGraphicFramePr>
        <p:xfrm>
          <a:off x="4867998" y="6878151"/>
          <a:ext cx="1950886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0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INFOS EN +</a:t>
                      </a: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 vos centres d’intérêt ou d’autres informations qui vous semblent importants de faire apparaître sur votre CV. </a:t>
                      </a:r>
                      <a:endParaRPr lang="en-GB" sz="1100" kern="12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7" name="Croix 76"/>
          <p:cNvSpPr/>
          <p:nvPr/>
        </p:nvSpPr>
        <p:spPr>
          <a:xfrm>
            <a:off x="4863414" y="6929337"/>
            <a:ext cx="212544" cy="214496"/>
          </a:xfrm>
          <a:prstGeom prst="plus">
            <a:avLst>
              <a:gd name="adj" fmla="val 3756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8" name="Tableau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445778"/>
              </p:ext>
            </p:extLst>
          </p:nvPr>
        </p:nvGraphicFramePr>
        <p:xfrm>
          <a:off x="4884256" y="3897334"/>
          <a:ext cx="197374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3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LANGUES</a:t>
                      </a: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Anglais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 : Lu,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parlé</a:t>
                      </a: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Espagnol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 :  Lu,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parlé</a:t>
                      </a: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Allemand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:  Lu,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écrit</a:t>
                      </a:r>
                      <a:r>
                        <a:rPr lang="en-GB" sz="11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baseline="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parlé</a:t>
                      </a: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9" name="Croix 78"/>
          <p:cNvSpPr/>
          <p:nvPr/>
        </p:nvSpPr>
        <p:spPr>
          <a:xfrm>
            <a:off x="4891272" y="3955898"/>
            <a:ext cx="212544" cy="214496"/>
          </a:xfrm>
          <a:prstGeom prst="plus">
            <a:avLst>
              <a:gd name="adj" fmla="val 3756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80" name="Tableau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416467"/>
              </p:ext>
            </p:extLst>
          </p:nvPr>
        </p:nvGraphicFramePr>
        <p:xfrm>
          <a:off x="4884256" y="2086463"/>
          <a:ext cx="1973744" cy="1600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3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A PROPOS</a:t>
                      </a: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Décrivez</a:t>
                      </a:r>
                      <a:r>
                        <a:rPr lang="en-U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U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quelques</a:t>
                      </a:r>
                      <a:r>
                        <a:rPr lang="en-U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lignes</a:t>
                      </a:r>
                      <a:r>
                        <a:rPr lang="en-U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vos</a:t>
                      </a:r>
                      <a:r>
                        <a:rPr lang="en-U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compétences</a:t>
                      </a:r>
                      <a:r>
                        <a:rPr lang="en-U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clés</a:t>
                      </a:r>
                      <a:r>
                        <a:rPr lang="en-U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pour le poste et </a:t>
                      </a:r>
                      <a:r>
                        <a:rPr lang="en-U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vos</a:t>
                      </a:r>
                      <a:r>
                        <a:rPr lang="en-U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objectifs</a:t>
                      </a:r>
                      <a:r>
                        <a:rPr lang="en-U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carrière</a:t>
                      </a:r>
                      <a:r>
                        <a:rPr lang="en-U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Vous</a:t>
                      </a:r>
                      <a:r>
                        <a:rPr lang="en-U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pouvez</a:t>
                      </a:r>
                      <a:r>
                        <a:rPr lang="en-U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</a:t>
                      </a:r>
                      <a:r>
                        <a:rPr lang="en-U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mettre</a:t>
                      </a:r>
                      <a:r>
                        <a:rPr lang="en-U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n-U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formes</a:t>
                      </a:r>
                      <a:r>
                        <a:rPr lang="en-U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à</a:t>
                      </a:r>
                      <a:r>
                        <a:rPr lang="en-U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l’aide</a:t>
                      </a:r>
                      <a:r>
                        <a:rPr lang="en-U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puces</a:t>
                      </a:r>
                      <a:r>
                        <a:rPr lang="en-U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</a:t>
                      </a:r>
                      <a:r>
                        <a:rPr lang="en-U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les </a:t>
                      </a:r>
                      <a:r>
                        <a:rPr lang="en-U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laisser</a:t>
                      </a:r>
                      <a:r>
                        <a:rPr lang="en-U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sous </a:t>
                      </a:r>
                      <a:r>
                        <a:rPr lang="en-U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forme</a:t>
                      </a:r>
                      <a:r>
                        <a:rPr lang="en-U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texte</a:t>
                      </a:r>
                      <a:r>
                        <a:rPr lang="en-U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plein</a:t>
                      </a:r>
                      <a:r>
                        <a:rPr lang="en-U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1" name="Croix 80"/>
          <p:cNvSpPr/>
          <p:nvPr/>
        </p:nvSpPr>
        <p:spPr>
          <a:xfrm>
            <a:off x="4891272" y="2145027"/>
            <a:ext cx="212544" cy="214496"/>
          </a:xfrm>
          <a:prstGeom prst="plus">
            <a:avLst>
              <a:gd name="adj" fmla="val 3756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82" name="Tableau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647132"/>
              </p:ext>
            </p:extLst>
          </p:nvPr>
        </p:nvGraphicFramePr>
        <p:xfrm>
          <a:off x="174253" y="1638598"/>
          <a:ext cx="4206072" cy="1615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06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Courier" charset="0"/>
                          <a:cs typeface="Courier" charset="0"/>
                        </a:rPr>
                        <a:t>     </a:t>
                      </a:r>
                      <a:r>
                        <a:rPr lang="fr-FR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FORMATION </a:t>
                      </a: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FORMATION</a:t>
                      </a:r>
                      <a:r>
                        <a:rPr lang="en-US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200" kern="120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les options de la formation, </a:t>
                      </a:r>
                      <a:r>
                        <a:rPr lang="en-GB" sz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etc</a:t>
                      </a:r>
                      <a:r>
                        <a:rPr lang="en-GB" sz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…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FORMATION</a:t>
                      </a:r>
                      <a:r>
                        <a:rPr lang="en-US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| </a:t>
                      </a:r>
                      <a:r>
                        <a:rPr lang="en-US" sz="1200" kern="120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les options de la formation, etc…</a:t>
                      </a:r>
                      <a:endParaRPr lang="en-GB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3" name="Tableau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45147"/>
              </p:ext>
            </p:extLst>
          </p:nvPr>
        </p:nvGraphicFramePr>
        <p:xfrm>
          <a:off x="174253" y="3519119"/>
          <a:ext cx="4193155" cy="309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93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 EXPERIENCE PROFESSIONNELLE</a:t>
                      </a: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 ENTREPRISE | TITRE DU POSTE </a:t>
                      </a:r>
                      <a:r>
                        <a:rPr lang="en-US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Décrivez ici les fonctions que vous avez occupé pour ce poste. Décrivez également vos missions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et vos résultats.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9" name="Croix 88"/>
          <p:cNvSpPr/>
          <p:nvPr/>
        </p:nvSpPr>
        <p:spPr>
          <a:xfrm>
            <a:off x="222439" y="1702575"/>
            <a:ext cx="212544" cy="214496"/>
          </a:xfrm>
          <a:prstGeom prst="plus">
            <a:avLst>
              <a:gd name="adj" fmla="val 3756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Croix 89"/>
          <p:cNvSpPr/>
          <p:nvPr/>
        </p:nvSpPr>
        <p:spPr>
          <a:xfrm>
            <a:off x="179627" y="3577270"/>
            <a:ext cx="212544" cy="214496"/>
          </a:xfrm>
          <a:prstGeom prst="plus">
            <a:avLst>
              <a:gd name="adj" fmla="val 3756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91" name="Tableau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906278"/>
              </p:ext>
            </p:extLst>
          </p:nvPr>
        </p:nvGraphicFramePr>
        <p:xfrm>
          <a:off x="222439" y="6878151"/>
          <a:ext cx="4157886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7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COMPETENCES CLES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Gestion de projet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Comptabilité / Gestion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Conduite de changement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2" name="Ellipse 91"/>
          <p:cNvSpPr/>
          <p:nvPr/>
        </p:nvSpPr>
        <p:spPr>
          <a:xfrm>
            <a:off x="2158479" y="72845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/>
          <p:cNvSpPr/>
          <p:nvPr/>
        </p:nvSpPr>
        <p:spPr>
          <a:xfrm>
            <a:off x="2317229" y="72845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/>
          <p:cNvSpPr/>
          <p:nvPr/>
        </p:nvSpPr>
        <p:spPr>
          <a:xfrm>
            <a:off x="2475979" y="72845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>
            <a:off x="2639751" y="72845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2813848" y="72845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2158479" y="754250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/>
          <p:cNvSpPr/>
          <p:nvPr/>
        </p:nvSpPr>
        <p:spPr>
          <a:xfrm>
            <a:off x="2317229" y="754250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/>
          <p:cNvSpPr/>
          <p:nvPr/>
        </p:nvSpPr>
        <p:spPr>
          <a:xfrm>
            <a:off x="2475979" y="754250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/>
          <p:cNvSpPr/>
          <p:nvPr/>
        </p:nvSpPr>
        <p:spPr>
          <a:xfrm>
            <a:off x="2639751" y="7542505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/>
          <p:cNvSpPr/>
          <p:nvPr/>
        </p:nvSpPr>
        <p:spPr>
          <a:xfrm>
            <a:off x="2158479" y="780749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/>
          <p:cNvSpPr/>
          <p:nvPr/>
        </p:nvSpPr>
        <p:spPr>
          <a:xfrm>
            <a:off x="2317229" y="780749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/>
          <p:cNvSpPr/>
          <p:nvPr/>
        </p:nvSpPr>
        <p:spPr>
          <a:xfrm>
            <a:off x="2475979" y="780749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/>
          <p:cNvSpPr/>
          <p:nvPr/>
        </p:nvSpPr>
        <p:spPr>
          <a:xfrm>
            <a:off x="2639751" y="780749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/>
          <p:cNvSpPr/>
          <p:nvPr/>
        </p:nvSpPr>
        <p:spPr>
          <a:xfrm>
            <a:off x="2813848" y="780749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/>
          <p:cNvSpPr/>
          <p:nvPr/>
        </p:nvSpPr>
        <p:spPr>
          <a:xfrm>
            <a:off x="2158479" y="80809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/>
          <p:cNvSpPr/>
          <p:nvPr/>
        </p:nvSpPr>
        <p:spPr>
          <a:xfrm>
            <a:off x="2317229" y="80809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/>
          <p:cNvSpPr/>
          <p:nvPr/>
        </p:nvSpPr>
        <p:spPr>
          <a:xfrm>
            <a:off x="2475979" y="80809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/>
          <p:cNvSpPr/>
          <p:nvPr/>
        </p:nvSpPr>
        <p:spPr>
          <a:xfrm>
            <a:off x="2639751" y="8080952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Croix 110"/>
          <p:cNvSpPr/>
          <p:nvPr/>
        </p:nvSpPr>
        <p:spPr>
          <a:xfrm>
            <a:off x="238493" y="6937735"/>
            <a:ext cx="212544" cy="214496"/>
          </a:xfrm>
          <a:prstGeom prst="plus">
            <a:avLst>
              <a:gd name="adj" fmla="val 3756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5825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1" y="598489"/>
            <a:ext cx="6172200" cy="867231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6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6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6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67" dirty="0" err="1"/>
              <a:t>Créeruncv.com</a:t>
            </a:r>
            <a:r>
              <a:rPr lang="fr-FR" sz="226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12738140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574</Words>
  <Application>Microsoft Macintosh PowerPoint</Application>
  <PresentationFormat>Format A4 (210 x 297 mm)</PresentationFormat>
  <Paragraphs>73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13</cp:revision>
  <dcterms:created xsi:type="dcterms:W3CDTF">2016-07-14T09:07:04Z</dcterms:created>
  <dcterms:modified xsi:type="dcterms:W3CDTF">2022-06-08T09:18:19Z</dcterms:modified>
</cp:coreProperties>
</file>