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22"/>
  </p:normalViewPr>
  <p:slideViewPr>
    <p:cSldViewPr snapToGrid="0" snapToObjects="1">
      <p:cViewPr varScale="1">
        <p:scale>
          <a:sx n="89" d="100"/>
          <a:sy n="89" d="100"/>
        </p:scale>
        <p:origin x="3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9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52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69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26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28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31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2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68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27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07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39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4F211-FBF8-1942-BBB6-415BC905E439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EFBD6-DBA5-8E4F-8527-6C3AA3A8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0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524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3300"/>
            <a:ext cx="6858000" cy="1282700"/>
          </a:xfrm>
          <a:prstGeom prst="rect">
            <a:avLst/>
          </a:prstGeom>
        </p:spPr>
      </p:pic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871265"/>
              </p:ext>
            </p:extLst>
          </p:nvPr>
        </p:nvGraphicFramePr>
        <p:xfrm>
          <a:off x="185558" y="4026461"/>
          <a:ext cx="6313987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3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EXPERIENCE PROFESSIONNELLE</a:t>
                      </a:r>
                    </a:p>
                  </a:txBody>
                  <a:tcP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7" name="Tableau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497379"/>
              </p:ext>
            </p:extLst>
          </p:nvPr>
        </p:nvGraphicFramePr>
        <p:xfrm>
          <a:off x="185559" y="7251700"/>
          <a:ext cx="287880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8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COMPETENCES CLES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 projet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Comptabilité / Gestion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Conduite de changement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8" name="Ellipse 47"/>
          <p:cNvSpPr/>
          <p:nvPr/>
        </p:nvSpPr>
        <p:spPr>
          <a:xfrm>
            <a:off x="2121598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2280348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2439098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2602870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776967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2121598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2280348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2439098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2602870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2121598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2280348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2439098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2602870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2776967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2121598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2280348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2439098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2602870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840720"/>
              </p:ext>
            </p:extLst>
          </p:nvPr>
        </p:nvGraphicFramePr>
        <p:xfrm>
          <a:off x="3133533" y="7251700"/>
          <a:ext cx="336601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6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PERSONALITE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Créatif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Sens de l’écoute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Sérieux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7" name="Ellipse 66"/>
          <p:cNvSpPr/>
          <p:nvPr/>
        </p:nvSpPr>
        <p:spPr>
          <a:xfrm>
            <a:off x="5069572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5228322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5387072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5550844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5724941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5069572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5228322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5387072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5550844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5069572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5228322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5387072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5550844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5724941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5069572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5228322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5387072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5550844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85" name="Tableau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080948"/>
              </p:ext>
            </p:extLst>
          </p:nvPr>
        </p:nvGraphicFramePr>
        <p:xfrm>
          <a:off x="185449" y="2440974"/>
          <a:ext cx="3867567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FORMATION </a:t>
                      </a:r>
                    </a:p>
                  </a:txBody>
                  <a:tcP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Tableau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350879"/>
              </p:ext>
            </p:extLst>
          </p:nvPr>
        </p:nvGraphicFramePr>
        <p:xfrm>
          <a:off x="185449" y="1883492"/>
          <a:ext cx="6314096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quelques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lignes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compétences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clés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le poste et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objectifs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carrière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pouvez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mettre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l’aide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puces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laisser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plein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/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1" name="Image 9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10"/>
          <a:stretch/>
        </p:blipFill>
        <p:spPr>
          <a:xfrm>
            <a:off x="2914700" y="172117"/>
            <a:ext cx="1560824" cy="1561868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</p:pic>
      <p:graphicFrame>
        <p:nvGraphicFramePr>
          <p:cNvPr id="92" name="Tableau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021632"/>
              </p:ext>
            </p:extLst>
          </p:nvPr>
        </p:nvGraphicFramePr>
        <p:xfrm>
          <a:off x="4673232" y="897473"/>
          <a:ext cx="1987060" cy="8534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87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17 rue de la Réussite</a:t>
                      </a:r>
                      <a:r>
                        <a:rPr lang="fr-FR" sz="14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 </a:t>
                      </a:r>
                      <a:r>
                        <a:rPr lang="fr-FR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75012 Paris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06.06.06.06.06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mail@mail.com</a:t>
                      </a:r>
                      <a:endParaRPr lang="fr-FR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3" name="Rectangle 92"/>
          <p:cNvSpPr/>
          <p:nvPr/>
        </p:nvSpPr>
        <p:spPr>
          <a:xfrm>
            <a:off x="685013" y="855019"/>
            <a:ext cx="2448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C00000"/>
                </a:solidFill>
              </a:rPr>
              <a:t>Titre du poste </a:t>
            </a:r>
          </a:p>
          <a:p>
            <a:pPr algn="ctr"/>
            <a:r>
              <a:rPr lang="fr-FR" sz="2400" dirty="0">
                <a:solidFill>
                  <a:srgbClr val="C00000"/>
                </a:solidFill>
              </a:rPr>
              <a:t>recherché</a:t>
            </a:r>
          </a:p>
        </p:txBody>
      </p:sp>
      <p:graphicFrame>
        <p:nvGraphicFramePr>
          <p:cNvPr id="94" name="Tableau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404223"/>
              </p:ext>
            </p:extLst>
          </p:nvPr>
        </p:nvGraphicFramePr>
        <p:xfrm>
          <a:off x="4187631" y="2447851"/>
          <a:ext cx="2311914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1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LANGUES</a:t>
                      </a:r>
                    </a:p>
                  </a:txBody>
                  <a:tcP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Anglais</a:t>
                      </a:r>
                      <a:r>
                        <a:rPr lang="en-GB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Lu,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Espagnol</a:t>
                      </a:r>
                      <a:r>
                        <a:rPr lang="en-GB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 Lu,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Allemand</a:t>
                      </a:r>
                      <a:r>
                        <a:rPr lang="en-GB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:  Lu,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" name="Tableau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121095"/>
              </p:ext>
            </p:extLst>
          </p:nvPr>
        </p:nvGraphicFramePr>
        <p:xfrm>
          <a:off x="239120" y="8962588"/>
          <a:ext cx="4504886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4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INFOS EN +</a:t>
                      </a:r>
                    </a:p>
                  </a:txBody>
                  <a:tcP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87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0970456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566</Words>
  <Application>Microsoft Macintosh PowerPoint</Application>
  <PresentationFormat>Format A4 (210 x 297 mm)</PresentationFormat>
  <Paragraphs>74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5</cp:revision>
  <dcterms:created xsi:type="dcterms:W3CDTF">2016-07-14T08:56:46Z</dcterms:created>
  <dcterms:modified xsi:type="dcterms:W3CDTF">2020-11-18T15:13:40Z</dcterms:modified>
</cp:coreProperties>
</file>