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58"/>
  </p:normalViewPr>
  <p:slideViewPr>
    <p:cSldViewPr snapToGrid="0" snapToObjects="1">
      <p:cViewPr>
        <p:scale>
          <a:sx n="150" d="100"/>
          <a:sy n="150" d="100"/>
        </p:scale>
        <p:origin x="1816" y="-4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93B76F2-8D06-1D45-ADB6-871A71D80C58}"/>
              </a:ext>
            </a:extLst>
          </p:cNvPr>
          <p:cNvSpPr/>
          <p:nvPr/>
        </p:nvSpPr>
        <p:spPr>
          <a:xfrm>
            <a:off x="0" y="0"/>
            <a:ext cx="2777067" cy="106918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TextBox 105">
            <a:extLst>
              <a:ext uri="{FF2B5EF4-FFF2-40B4-BE49-F238E27FC236}">
                <a16:creationId xmlns:a16="http://schemas.microsoft.com/office/drawing/2014/main" id="{98600A37-83DD-DB46-8FC9-2BEA3405CA8C}"/>
              </a:ext>
            </a:extLst>
          </p:cNvPr>
          <p:cNvSpPr txBox="1"/>
          <p:nvPr/>
        </p:nvSpPr>
        <p:spPr>
          <a:xfrm>
            <a:off x="451354" y="1362719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mail@mail.com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9" name="TextBox 106">
            <a:extLst>
              <a:ext uri="{FF2B5EF4-FFF2-40B4-BE49-F238E27FC236}">
                <a16:creationId xmlns:a16="http://schemas.microsoft.com/office/drawing/2014/main" id="{8B5B2BC3-564A-C74A-A3BB-6060F54D0FAE}"/>
              </a:ext>
            </a:extLst>
          </p:cNvPr>
          <p:cNvSpPr txBox="1"/>
          <p:nvPr/>
        </p:nvSpPr>
        <p:spPr>
          <a:xfrm>
            <a:off x="472203" y="966551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01 02 03 04 05</a:t>
            </a:r>
          </a:p>
        </p:txBody>
      </p:sp>
      <p:pic>
        <p:nvPicPr>
          <p:cNvPr id="40" name="Picture 107">
            <a:extLst>
              <a:ext uri="{FF2B5EF4-FFF2-40B4-BE49-F238E27FC236}">
                <a16:creationId xmlns:a16="http://schemas.microsoft.com/office/drawing/2014/main" id="{C5224E80-5BC4-B24A-9389-9621C867F8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07" y="996022"/>
            <a:ext cx="170227" cy="170227"/>
          </a:xfrm>
          <a:prstGeom prst="rect">
            <a:avLst/>
          </a:prstGeom>
        </p:spPr>
      </p:pic>
      <p:pic>
        <p:nvPicPr>
          <p:cNvPr id="41" name="Picture 119">
            <a:extLst>
              <a:ext uri="{FF2B5EF4-FFF2-40B4-BE49-F238E27FC236}">
                <a16:creationId xmlns:a16="http://schemas.microsoft.com/office/drawing/2014/main" id="{D3424B7B-5B0D-E847-89A0-1981E3C8C5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35" y="1389105"/>
            <a:ext cx="189771" cy="189771"/>
          </a:xfrm>
          <a:prstGeom prst="rect">
            <a:avLst/>
          </a:prstGeom>
        </p:spPr>
      </p:pic>
      <p:sp>
        <p:nvSpPr>
          <p:cNvPr id="42" name="TextBox 165">
            <a:extLst>
              <a:ext uri="{FF2B5EF4-FFF2-40B4-BE49-F238E27FC236}">
                <a16:creationId xmlns:a16="http://schemas.microsoft.com/office/drawing/2014/main" id="{F8B8BB85-AEFD-A94F-B461-6DE5E3F88EB9}"/>
              </a:ext>
            </a:extLst>
          </p:cNvPr>
          <p:cNvSpPr txBox="1"/>
          <p:nvPr/>
        </p:nvSpPr>
        <p:spPr>
          <a:xfrm>
            <a:off x="473436" y="1718782"/>
            <a:ext cx="155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rue de la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Réussite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75012 Paris</a:t>
            </a:r>
          </a:p>
        </p:txBody>
      </p:sp>
      <p:pic>
        <p:nvPicPr>
          <p:cNvPr id="43" name="Picture 166">
            <a:extLst>
              <a:ext uri="{FF2B5EF4-FFF2-40B4-BE49-F238E27FC236}">
                <a16:creationId xmlns:a16="http://schemas.microsoft.com/office/drawing/2014/main" id="{27C9645E-978B-6C40-897D-0C73E92CC1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09" y="1791405"/>
            <a:ext cx="196035" cy="196035"/>
          </a:xfrm>
          <a:prstGeom prst="rect">
            <a:avLst/>
          </a:prstGeom>
        </p:spPr>
      </p:pic>
      <p:sp>
        <p:nvSpPr>
          <p:cNvPr id="44" name="Oval 1">
            <a:extLst>
              <a:ext uri="{FF2B5EF4-FFF2-40B4-BE49-F238E27FC236}">
                <a16:creationId xmlns:a16="http://schemas.microsoft.com/office/drawing/2014/main" id="{1821E6DA-6129-D148-9CAB-397DCA76958F}"/>
              </a:ext>
            </a:extLst>
          </p:cNvPr>
          <p:cNvSpPr/>
          <p:nvPr/>
        </p:nvSpPr>
        <p:spPr>
          <a:xfrm>
            <a:off x="157276" y="929991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111">
            <a:extLst>
              <a:ext uri="{FF2B5EF4-FFF2-40B4-BE49-F238E27FC236}">
                <a16:creationId xmlns:a16="http://schemas.microsoft.com/office/drawing/2014/main" id="{180D83B3-8659-E74B-9BC0-8EB8CF37A0C6}"/>
              </a:ext>
            </a:extLst>
          </p:cNvPr>
          <p:cNvSpPr/>
          <p:nvPr/>
        </p:nvSpPr>
        <p:spPr>
          <a:xfrm>
            <a:off x="147182" y="1334135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112">
            <a:extLst>
              <a:ext uri="{FF2B5EF4-FFF2-40B4-BE49-F238E27FC236}">
                <a16:creationId xmlns:a16="http://schemas.microsoft.com/office/drawing/2014/main" id="{6A6871FA-D930-D841-B51E-8BB14959C8BC}"/>
              </a:ext>
            </a:extLst>
          </p:cNvPr>
          <p:cNvSpPr/>
          <p:nvPr/>
        </p:nvSpPr>
        <p:spPr>
          <a:xfrm>
            <a:off x="147182" y="1738279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17">
            <a:extLst>
              <a:ext uri="{FF2B5EF4-FFF2-40B4-BE49-F238E27FC236}">
                <a16:creationId xmlns:a16="http://schemas.microsoft.com/office/drawing/2014/main" id="{B5901E74-003E-8643-A4DD-F240E327D6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3931" y="1002294"/>
            <a:ext cx="188992" cy="195089"/>
          </a:xfrm>
          <a:prstGeom prst="rect">
            <a:avLst/>
          </a:prstGeom>
        </p:spPr>
      </p:pic>
      <p:pic>
        <p:nvPicPr>
          <p:cNvPr id="48" name="Picture 18">
            <a:extLst>
              <a:ext uri="{FF2B5EF4-FFF2-40B4-BE49-F238E27FC236}">
                <a16:creationId xmlns:a16="http://schemas.microsoft.com/office/drawing/2014/main" id="{B77790F5-384B-AD44-86E9-CE8ACB3B6C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0583" y="1381668"/>
            <a:ext cx="162730" cy="162730"/>
          </a:xfrm>
          <a:prstGeom prst="rect">
            <a:avLst/>
          </a:prstGeom>
        </p:spPr>
      </p:pic>
      <p:sp>
        <p:nvSpPr>
          <p:cNvPr id="49" name="Oval 177">
            <a:extLst>
              <a:ext uri="{FF2B5EF4-FFF2-40B4-BE49-F238E27FC236}">
                <a16:creationId xmlns:a16="http://schemas.microsoft.com/office/drawing/2014/main" id="{D3E9F585-DFCF-7B48-B6F1-5F62B8814235}"/>
              </a:ext>
            </a:extLst>
          </p:cNvPr>
          <p:cNvSpPr/>
          <p:nvPr/>
        </p:nvSpPr>
        <p:spPr>
          <a:xfrm>
            <a:off x="1400804" y="944641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178">
            <a:extLst>
              <a:ext uri="{FF2B5EF4-FFF2-40B4-BE49-F238E27FC236}">
                <a16:creationId xmlns:a16="http://schemas.microsoft.com/office/drawing/2014/main" id="{CC81BD66-C232-7D45-A4FC-2514D29B7382}"/>
              </a:ext>
            </a:extLst>
          </p:cNvPr>
          <p:cNvSpPr/>
          <p:nvPr/>
        </p:nvSpPr>
        <p:spPr>
          <a:xfrm>
            <a:off x="1400804" y="1311889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179">
            <a:extLst>
              <a:ext uri="{FF2B5EF4-FFF2-40B4-BE49-F238E27FC236}">
                <a16:creationId xmlns:a16="http://schemas.microsoft.com/office/drawing/2014/main" id="{3D1295D3-FDDA-A446-A224-264BFC8634D0}"/>
              </a:ext>
            </a:extLst>
          </p:cNvPr>
          <p:cNvSpPr txBox="1"/>
          <p:nvPr/>
        </p:nvSpPr>
        <p:spPr>
          <a:xfrm>
            <a:off x="1722690" y="966551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facebook.com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/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moi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180">
            <a:extLst>
              <a:ext uri="{FF2B5EF4-FFF2-40B4-BE49-F238E27FC236}">
                <a16:creationId xmlns:a16="http://schemas.microsoft.com/office/drawing/2014/main" id="{A6638B15-D52D-3649-BD12-30FFD952D79B}"/>
              </a:ext>
            </a:extLst>
          </p:cNvPr>
          <p:cNvSpPr txBox="1"/>
          <p:nvPr/>
        </p:nvSpPr>
        <p:spPr>
          <a:xfrm>
            <a:off x="1722690" y="1322614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twitter.com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/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moi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F8EACB3A-FB77-6B45-8972-7DAB2466689B}"/>
              </a:ext>
            </a:extLst>
          </p:cNvPr>
          <p:cNvSpPr txBox="1"/>
          <p:nvPr/>
        </p:nvSpPr>
        <p:spPr>
          <a:xfrm>
            <a:off x="2914704" y="294184"/>
            <a:ext cx="2619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Michel </a:t>
            </a:r>
            <a:r>
              <a:rPr lang="fr-FR" sz="2800" b="1" dirty="0"/>
              <a:t>CLASSIQUE</a:t>
            </a:r>
          </a:p>
        </p:txBody>
      </p:sp>
      <p:pic>
        <p:nvPicPr>
          <p:cNvPr id="55" name="Image 54" descr="Une image contenant personne, homme, posant, mâle&#10;&#10;Description générée automatiquement">
            <a:extLst>
              <a:ext uri="{FF2B5EF4-FFF2-40B4-BE49-F238E27FC236}">
                <a16:creationId xmlns:a16="http://schemas.microsoft.com/office/drawing/2014/main" id="{6AF65916-7B6E-7A4A-A521-A2C4CE8F35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3704"/>
          <a:stretch/>
        </p:blipFill>
        <p:spPr>
          <a:xfrm>
            <a:off x="5504786" y="179620"/>
            <a:ext cx="1807954" cy="182020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12B90ECC-330F-DE4E-A724-940485207A50}"/>
              </a:ext>
            </a:extLst>
          </p:cNvPr>
          <p:cNvCxnSpPr/>
          <p:nvPr/>
        </p:nvCxnSpPr>
        <p:spPr>
          <a:xfrm>
            <a:off x="2993572" y="768714"/>
            <a:ext cx="2302233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EC6A7EEE-58E1-814F-93D3-034AEE332AEA}"/>
              </a:ext>
            </a:extLst>
          </p:cNvPr>
          <p:cNvCxnSpPr/>
          <p:nvPr/>
        </p:nvCxnSpPr>
        <p:spPr>
          <a:xfrm>
            <a:off x="237416" y="755865"/>
            <a:ext cx="230223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080CA9BB-8492-0D4F-9E58-35BBFC8223FA}"/>
              </a:ext>
            </a:extLst>
          </p:cNvPr>
          <p:cNvSpPr/>
          <p:nvPr/>
        </p:nvSpPr>
        <p:spPr>
          <a:xfrm>
            <a:off x="2914704" y="1351604"/>
            <a:ext cx="258631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>
                <a:ea typeface="Arial" charset="0"/>
                <a:cs typeface="Arial" charset="0"/>
              </a:rPr>
              <a:t>Décrivez en quelques lignes vos compétences clés pour le poste et vos objectifs de carrière. Vous pouvez les mettre en forme à l’aide de puces ou les laisser en texte plein.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92A1E1AE-EF4F-7146-9167-7B1832FB801B}"/>
              </a:ext>
            </a:extLst>
          </p:cNvPr>
          <p:cNvSpPr txBox="1"/>
          <p:nvPr/>
        </p:nvSpPr>
        <p:spPr>
          <a:xfrm>
            <a:off x="2914704" y="905057"/>
            <a:ext cx="238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Titre du poste convoité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8EC0DA11-DB8F-534C-B142-1711AC9CC14D}"/>
              </a:ext>
            </a:extLst>
          </p:cNvPr>
          <p:cNvSpPr txBox="1"/>
          <p:nvPr/>
        </p:nvSpPr>
        <p:spPr>
          <a:xfrm>
            <a:off x="158640" y="375273"/>
            <a:ext cx="91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Contact</a:t>
            </a:r>
          </a:p>
        </p:txBody>
      </p: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E307FFE7-52CE-BF4A-9E3C-FA01CB2003F3}"/>
              </a:ext>
            </a:extLst>
          </p:cNvPr>
          <p:cNvCxnSpPr>
            <a:cxnSpLocks/>
          </p:cNvCxnSpPr>
          <p:nvPr/>
        </p:nvCxnSpPr>
        <p:spPr>
          <a:xfrm>
            <a:off x="157276" y="2948625"/>
            <a:ext cx="25084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>
            <a:extLst>
              <a:ext uri="{FF2B5EF4-FFF2-40B4-BE49-F238E27FC236}">
                <a16:creationId xmlns:a16="http://schemas.microsoft.com/office/drawing/2014/main" id="{EB53720F-A236-5D4D-93E6-F24DF79F3A06}"/>
              </a:ext>
            </a:extLst>
          </p:cNvPr>
          <p:cNvSpPr txBox="1"/>
          <p:nvPr/>
        </p:nvSpPr>
        <p:spPr>
          <a:xfrm>
            <a:off x="78500" y="2568033"/>
            <a:ext cx="166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Expérience Pro.</a:t>
            </a:r>
          </a:p>
        </p:txBody>
      </p: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C1A200A2-D222-644E-8246-236080FC79E2}"/>
              </a:ext>
            </a:extLst>
          </p:cNvPr>
          <p:cNvCxnSpPr>
            <a:cxnSpLocks/>
          </p:cNvCxnSpPr>
          <p:nvPr/>
        </p:nvCxnSpPr>
        <p:spPr>
          <a:xfrm>
            <a:off x="199715" y="5576368"/>
            <a:ext cx="25084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CAFD5C1E-257D-694E-8D6B-5340F177E6C9}"/>
              </a:ext>
            </a:extLst>
          </p:cNvPr>
          <p:cNvSpPr txBox="1"/>
          <p:nvPr/>
        </p:nvSpPr>
        <p:spPr>
          <a:xfrm>
            <a:off x="120939" y="5195776"/>
            <a:ext cx="117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Formation</a:t>
            </a:r>
          </a:p>
        </p:txBody>
      </p:sp>
      <p:graphicFrame>
        <p:nvGraphicFramePr>
          <p:cNvPr id="70" name="Tableau 70">
            <a:extLst>
              <a:ext uri="{FF2B5EF4-FFF2-40B4-BE49-F238E27FC236}">
                <a16:creationId xmlns:a16="http://schemas.microsoft.com/office/drawing/2014/main" id="{1E586243-B9CF-CD4E-92BC-67AE961DA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471418"/>
              </p:ext>
            </p:extLst>
          </p:nvPr>
        </p:nvGraphicFramePr>
        <p:xfrm>
          <a:off x="237416" y="3092656"/>
          <a:ext cx="7008042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360">
                  <a:extLst>
                    <a:ext uri="{9D8B030D-6E8A-4147-A177-3AD203B41FA5}">
                      <a16:colId xmlns:a16="http://schemas.microsoft.com/office/drawing/2014/main" val="1312379682"/>
                    </a:ext>
                  </a:extLst>
                </a:gridCol>
                <a:gridCol w="4465682">
                  <a:extLst>
                    <a:ext uri="{9D8B030D-6E8A-4147-A177-3AD203B41FA5}">
                      <a16:colId xmlns:a16="http://schemas.microsoft.com/office/drawing/2014/main" val="2641735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i="0" dirty="0"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SOCIETE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– VILLE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poste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ici les fonctions que vous avez occupé. Décrivez également vos missions, le nombre de personne que vous avez encadré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48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i="0" dirty="0">
                          <a:solidFill>
                            <a:schemeClr val="bg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SOCIETE</a:t>
                      </a:r>
                      <a:r>
                        <a:rPr kumimoji="0" lang="fr-F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– VILLE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poste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ici les fonctions que vous avez occupé. Décrivez également vos missions, le nombre de personne que vous avez encadré 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Lato" charset="0"/>
                        <a:cs typeface="Lato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27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i="0" dirty="0">
                          <a:solidFill>
                            <a:schemeClr val="bg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SOCIETE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– VILLE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poste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ici les fonctions que vous avez occupé. Décrivez également vos missions, le nombre de personne que vous avez encadré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5911"/>
                  </a:ext>
                </a:extLst>
              </a:tr>
            </a:tbl>
          </a:graphicData>
        </a:graphic>
      </p:graphicFrame>
      <p:graphicFrame>
        <p:nvGraphicFramePr>
          <p:cNvPr id="71" name="Tableau 70">
            <a:extLst>
              <a:ext uri="{FF2B5EF4-FFF2-40B4-BE49-F238E27FC236}">
                <a16:creationId xmlns:a16="http://schemas.microsoft.com/office/drawing/2014/main" id="{18C634C2-B52D-6545-8F1D-24324DEA5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131355"/>
              </p:ext>
            </p:extLst>
          </p:nvPr>
        </p:nvGraphicFramePr>
        <p:xfrm>
          <a:off x="237416" y="5683426"/>
          <a:ext cx="7008042" cy="190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360">
                  <a:extLst>
                    <a:ext uri="{9D8B030D-6E8A-4147-A177-3AD203B41FA5}">
                      <a16:colId xmlns:a16="http://schemas.microsoft.com/office/drawing/2014/main" val="1312379682"/>
                    </a:ext>
                  </a:extLst>
                </a:gridCol>
                <a:gridCol w="4465682">
                  <a:extLst>
                    <a:ext uri="{9D8B030D-6E8A-4147-A177-3AD203B41FA5}">
                      <a16:colId xmlns:a16="http://schemas.microsoft.com/office/drawing/2014/main" val="2641735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i="0" dirty="0"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UNIVERSITE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diplôme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48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i="0" dirty="0">
                          <a:solidFill>
                            <a:schemeClr val="bg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UNIVERSITE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diplôme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27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200" b="1" i="0" dirty="0">
                          <a:solidFill>
                            <a:schemeClr val="bg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UNIVERSITE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diplôme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5911"/>
                  </a:ext>
                </a:extLst>
              </a:tr>
            </a:tbl>
          </a:graphicData>
        </a:graphic>
      </p:graphicFrame>
      <p:sp>
        <p:nvSpPr>
          <p:cNvPr id="72" name="ZoneTexte 71">
            <a:extLst>
              <a:ext uri="{FF2B5EF4-FFF2-40B4-BE49-F238E27FC236}">
                <a16:creationId xmlns:a16="http://schemas.microsoft.com/office/drawing/2014/main" id="{A8BDC4D6-5691-8246-94AA-D5A661BA17B3}"/>
              </a:ext>
            </a:extLst>
          </p:cNvPr>
          <p:cNvSpPr txBox="1"/>
          <p:nvPr/>
        </p:nvSpPr>
        <p:spPr>
          <a:xfrm>
            <a:off x="2795701" y="7974363"/>
            <a:ext cx="2268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a typeface="Arial" charset="0"/>
                <a:cs typeface="Arial" panose="020B0604020202020204" pitchFamily="34" charset="0"/>
              </a:rPr>
              <a:t>Informatique</a:t>
            </a:r>
          </a:p>
          <a:p>
            <a:endParaRPr lang="fr-FR" sz="1200" dirty="0">
              <a:cs typeface="Arial" panose="020B0604020202020204" pitchFamily="34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Word</a:t>
            </a:r>
          </a:p>
          <a:p>
            <a:endParaRPr lang="fr-FR" sz="1200" dirty="0">
              <a:cs typeface="Arial" panose="020B0604020202020204" pitchFamily="34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Excel</a:t>
            </a:r>
          </a:p>
          <a:p>
            <a:r>
              <a:rPr lang="en-US" sz="1200" dirty="0">
                <a:cs typeface="Arial" panose="020B0604020202020204" pitchFamily="34" charset="0"/>
              </a:rPr>
              <a:t> </a:t>
            </a:r>
            <a:endParaRPr lang="fr-FR" sz="1200" dirty="0">
              <a:cs typeface="Arial" panose="020B0604020202020204" pitchFamily="34" charset="0"/>
            </a:endParaRPr>
          </a:p>
          <a:p>
            <a:r>
              <a:rPr lang="en-US" sz="1200" dirty="0">
                <a:cs typeface="Arial" panose="020B0604020202020204" pitchFamily="34" charset="0"/>
              </a:rPr>
              <a:t>Analytics</a:t>
            </a:r>
            <a:endParaRPr lang="fr-FR" sz="1200" dirty="0">
              <a:cs typeface="Arial" panose="020B0604020202020204" pitchFamily="34" charset="0"/>
            </a:endParaRPr>
          </a:p>
          <a:p>
            <a:endParaRPr lang="fr-FR" sz="1200" dirty="0">
              <a:cs typeface="Arial" panose="020B0604020202020204" pitchFamily="34" charset="0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B2DB7A9B-0DB7-A84E-90C3-D523C0AB488D}"/>
              </a:ext>
            </a:extLst>
          </p:cNvPr>
          <p:cNvSpPr txBox="1"/>
          <p:nvPr/>
        </p:nvSpPr>
        <p:spPr>
          <a:xfrm>
            <a:off x="5063771" y="7974363"/>
            <a:ext cx="2268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a typeface="Arial" charset="0"/>
                <a:cs typeface="Arial" charset="0"/>
              </a:rPr>
              <a:t>Langues</a:t>
            </a:r>
          </a:p>
          <a:p>
            <a:pPr lvl="0"/>
            <a:endParaRPr lang="fr-FR" sz="1200" dirty="0">
              <a:ea typeface="Arial" charset="0"/>
              <a:cs typeface="Arial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Anglais</a:t>
            </a:r>
          </a:p>
          <a:p>
            <a:endParaRPr lang="fr-FR" sz="1200" dirty="0">
              <a:cs typeface="Arial" panose="020B0604020202020204" pitchFamily="34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Allemand</a:t>
            </a:r>
          </a:p>
          <a:p>
            <a:r>
              <a:rPr lang="en-US" sz="1200" dirty="0">
                <a:cs typeface="Arial" panose="020B0604020202020204" pitchFamily="34" charset="0"/>
              </a:rPr>
              <a:t> </a:t>
            </a:r>
            <a:endParaRPr lang="fr-FR" sz="1200" dirty="0">
              <a:cs typeface="Arial" panose="020B0604020202020204" pitchFamily="34" charset="0"/>
            </a:endParaRPr>
          </a:p>
          <a:p>
            <a:r>
              <a:rPr lang="en-US" sz="1200" dirty="0" err="1">
                <a:cs typeface="Arial" panose="020B0604020202020204" pitchFamily="34" charset="0"/>
              </a:rPr>
              <a:t>Espagnol</a:t>
            </a:r>
            <a:endParaRPr lang="fr-FR" sz="1200" dirty="0">
              <a:cs typeface="Arial" panose="020B0604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7E30822E-2037-B945-83FF-2D9C22DB3B73}"/>
              </a:ext>
            </a:extLst>
          </p:cNvPr>
          <p:cNvSpPr/>
          <p:nvPr/>
        </p:nvSpPr>
        <p:spPr>
          <a:xfrm>
            <a:off x="3613270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A3B89A79-5DA8-5547-8D63-049C90308BF4}"/>
              </a:ext>
            </a:extLst>
          </p:cNvPr>
          <p:cNvSpPr/>
          <p:nvPr/>
        </p:nvSpPr>
        <p:spPr>
          <a:xfrm>
            <a:off x="3810198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7293EFD3-CBCF-9549-8DFF-CA3720AE601A}"/>
              </a:ext>
            </a:extLst>
          </p:cNvPr>
          <p:cNvSpPr/>
          <p:nvPr/>
        </p:nvSpPr>
        <p:spPr>
          <a:xfrm>
            <a:off x="4015192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B40AA05E-9C10-E546-858B-74C4BA519BBC}"/>
              </a:ext>
            </a:extLst>
          </p:cNvPr>
          <p:cNvSpPr/>
          <p:nvPr/>
        </p:nvSpPr>
        <p:spPr>
          <a:xfrm>
            <a:off x="4208972" y="8409303"/>
            <a:ext cx="145335" cy="1453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30254BCC-D479-2449-9398-146E33B849A9}"/>
              </a:ext>
            </a:extLst>
          </p:cNvPr>
          <p:cNvSpPr/>
          <p:nvPr/>
        </p:nvSpPr>
        <p:spPr>
          <a:xfrm>
            <a:off x="4416437" y="8409303"/>
            <a:ext cx="145335" cy="1453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7A1A758A-6E3D-7346-A95A-116B2E6F7B81}"/>
              </a:ext>
            </a:extLst>
          </p:cNvPr>
          <p:cNvSpPr/>
          <p:nvPr/>
        </p:nvSpPr>
        <p:spPr>
          <a:xfrm>
            <a:off x="3613270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A5F4A2F8-B113-6743-9BB1-F1B85AC8EF96}"/>
              </a:ext>
            </a:extLst>
          </p:cNvPr>
          <p:cNvSpPr/>
          <p:nvPr/>
        </p:nvSpPr>
        <p:spPr>
          <a:xfrm>
            <a:off x="3810198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EF4C7617-E726-2B4F-AB39-269DF29FC051}"/>
              </a:ext>
            </a:extLst>
          </p:cNvPr>
          <p:cNvSpPr/>
          <p:nvPr/>
        </p:nvSpPr>
        <p:spPr>
          <a:xfrm>
            <a:off x="4015192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274671E-611D-314A-ACDD-D959D3BD1E90}"/>
              </a:ext>
            </a:extLst>
          </p:cNvPr>
          <p:cNvSpPr/>
          <p:nvPr/>
        </p:nvSpPr>
        <p:spPr>
          <a:xfrm>
            <a:off x="4208972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F460FF35-872B-ED45-8617-34CAE86AF84E}"/>
              </a:ext>
            </a:extLst>
          </p:cNvPr>
          <p:cNvSpPr/>
          <p:nvPr/>
        </p:nvSpPr>
        <p:spPr>
          <a:xfrm>
            <a:off x="4416437" y="8767214"/>
            <a:ext cx="145335" cy="1453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15404559-7F04-6D45-8B64-A443585E5053}"/>
              </a:ext>
            </a:extLst>
          </p:cNvPr>
          <p:cNvSpPr/>
          <p:nvPr/>
        </p:nvSpPr>
        <p:spPr>
          <a:xfrm>
            <a:off x="3613270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8AA33868-9991-F640-8CEC-AB75C4918C3C}"/>
              </a:ext>
            </a:extLst>
          </p:cNvPr>
          <p:cNvSpPr/>
          <p:nvPr/>
        </p:nvSpPr>
        <p:spPr>
          <a:xfrm>
            <a:off x="3810198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C14FA77E-E595-114B-9E07-F7E7F5545A8C}"/>
              </a:ext>
            </a:extLst>
          </p:cNvPr>
          <p:cNvSpPr/>
          <p:nvPr/>
        </p:nvSpPr>
        <p:spPr>
          <a:xfrm>
            <a:off x="4015192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14509626-D2C2-1644-91AE-0E487256E7AC}"/>
              </a:ext>
            </a:extLst>
          </p:cNvPr>
          <p:cNvSpPr/>
          <p:nvPr/>
        </p:nvSpPr>
        <p:spPr>
          <a:xfrm>
            <a:off x="4208972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B0C1AE51-2673-F744-AEC7-520FA988E55C}"/>
              </a:ext>
            </a:extLst>
          </p:cNvPr>
          <p:cNvSpPr/>
          <p:nvPr/>
        </p:nvSpPr>
        <p:spPr>
          <a:xfrm>
            <a:off x="4416437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436EFC7D-946F-FD48-892B-D0BD3594655C}"/>
              </a:ext>
            </a:extLst>
          </p:cNvPr>
          <p:cNvSpPr/>
          <p:nvPr/>
        </p:nvSpPr>
        <p:spPr>
          <a:xfrm>
            <a:off x="6105904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42186119-409B-6746-A0AB-C91FDCB7332E}"/>
              </a:ext>
            </a:extLst>
          </p:cNvPr>
          <p:cNvSpPr/>
          <p:nvPr/>
        </p:nvSpPr>
        <p:spPr>
          <a:xfrm>
            <a:off x="6302832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C036F534-399C-A94D-8836-FAED7A744CC2}"/>
              </a:ext>
            </a:extLst>
          </p:cNvPr>
          <p:cNvSpPr/>
          <p:nvPr/>
        </p:nvSpPr>
        <p:spPr>
          <a:xfrm>
            <a:off x="6507826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93EA1289-2D1D-BE4A-A1BF-FCF12FF0DDC3}"/>
              </a:ext>
            </a:extLst>
          </p:cNvPr>
          <p:cNvSpPr/>
          <p:nvPr/>
        </p:nvSpPr>
        <p:spPr>
          <a:xfrm>
            <a:off x="6701606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52E5851B-8118-194B-A0CF-14506DB87751}"/>
              </a:ext>
            </a:extLst>
          </p:cNvPr>
          <p:cNvSpPr/>
          <p:nvPr/>
        </p:nvSpPr>
        <p:spPr>
          <a:xfrm>
            <a:off x="6909071" y="8409303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54CCE3CF-58F1-8F4B-ABB6-ED8507A5F724}"/>
              </a:ext>
            </a:extLst>
          </p:cNvPr>
          <p:cNvSpPr/>
          <p:nvPr/>
        </p:nvSpPr>
        <p:spPr>
          <a:xfrm>
            <a:off x="6105904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230ADE12-9D22-B446-AA06-D18D22E67088}"/>
              </a:ext>
            </a:extLst>
          </p:cNvPr>
          <p:cNvSpPr/>
          <p:nvPr/>
        </p:nvSpPr>
        <p:spPr>
          <a:xfrm>
            <a:off x="6302832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8361AC62-CCAC-5A4D-86AA-6B6B2E89662A}"/>
              </a:ext>
            </a:extLst>
          </p:cNvPr>
          <p:cNvSpPr/>
          <p:nvPr/>
        </p:nvSpPr>
        <p:spPr>
          <a:xfrm>
            <a:off x="6507826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DC2E6315-B2DB-4343-8ACE-83A24A68B2C4}"/>
              </a:ext>
            </a:extLst>
          </p:cNvPr>
          <p:cNvSpPr/>
          <p:nvPr/>
        </p:nvSpPr>
        <p:spPr>
          <a:xfrm>
            <a:off x="6701606" y="8767214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57038BEE-13AE-A748-B3F3-DACFB00F474D}"/>
              </a:ext>
            </a:extLst>
          </p:cNvPr>
          <p:cNvSpPr/>
          <p:nvPr/>
        </p:nvSpPr>
        <p:spPr>
          <a:xfrm>
            <a:off x="6909071" y="8767214"/>
            <a:ext cx="145335" cy="1453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8F4F578D-7D49-124C-B0D0-D44052ECD703}"/>
              </a:ext>
            </a:extLst>
          </p:cNvPr>
          <p:cNvSpPr/>
          <p:nvPr/>
        </p:nvSpPr>
        <p:spPr>
          <a:xfrm>
            <a:off x="6105904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960BACBA-954A-F241-BC61-62496A953697}"/>
              </a:ext>
            </a:extLst>
          </p:cNvPr>
          <p:cNvSpPr/>
          <p:nvPr/>
        </p:nvSpPr>
        <p:spPr>
          <a:xfrm>
            <a:off x="6302832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6AB937CF-5A88-564E-97AF-225BFA5AC1DE}"/>
              </a:ext>
            </a:extLst>
          </p:cNvPr>
          <p:cNvSpPr/>
          <p:nvPr/>
        </p:nvSpPr>
        <p:spPr>
          <a:xfrm>
            <a:off x="6507826" y="912512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FE8885C6-CCC9-C940-912D-A35B163E74AB}"/>
              </a:ext>
            </a:extLst>
          </p:cNvPr>
          <p:cNvSpPr/>
          <p:nvPr/>
        </p:nvSpPr>
        <p:spPr>
          <a:xfrm>
            <a:off x="6701606" y="9125125"/>
            <a:ext cx="145335" cy="1453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65D1199E-707C-C54D-9BBB-2D0F01A1ADC3}"/>
              </a:ext>
            </a:extLst>
          </p:cNvPr>
          <p:cNvSpPr/>
          <p:nvPr/>
        </p:nvSpPr>
        <p:spPr>
          <a:xfrm>
            <a:off x="6909071" y="9125125"/>
            <a:ext cx="145335" cy="145335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54FC0234-A326-D440-9FFE-2449DFF7E689}"/>
              </a:ext>
            </a:extLst>
          </p:cNvPr>
          <p:cNvCxnSpPr>
            <a:cxnSpLocks/>
          </p:cNvCxnSpPr>
          <p:nvPr/>
        </p:nvCxnSpPr>
        <p:spPr>
          <a:xfrm>
            <a:off x="195345" y="7893654"/>
            <a:ext cx="25084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B646277E-DB03-AD40-89C1-8BE95C5686FB}"/>
              </a:ext>
            </a:extLst>
          </p:cNvPr>
          <p:cNvSpPr txBox="1"/>
          <p:nvPr/>
        </p:nvSpPr>
        <p:spPr>
          <a:xfrm>
            <a:off x="116569" y="7513062"/>
            <a:ext cx="138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Compétence</a:t>
            </a: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A1D19DF-3953-924F-AAD8-AD7496FC6EB0}"/>
              </a:ext>
            </a:extLst>
          </p:cNvPr>
          <p:cNvSpPr/>
          <p:nvPr/>
        </p:nvSpPr>
        <p:spPr>
          <a:xfrm>
            <a:off x="4464800" y="10087650"/>
            <a:ext cx="413982" cy="4139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89184E2D-CD92-A94F-92FB-A0302E6976C5}"/>
              </a:ext>
            </a:extLst>
          </p:cNvPr>
          <p:cNvSpPr/>
          <p:nvPr/>
        </p:nvSpPr>
        <p:spPr>
          <a:xfrm>
            <a:off x="3735541" y="10105200"/>
            <a:ext cx="413982" cy="4139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19C7E76C-0BC4-4547-8696-061C5064E1B3}"/>
              </a:ext>
            </a:extLst>
          </p:cNvPr>
          <p:cNvSpPr/>
          <p:nvPr/>
        </p:nvSpPr>
        <p:spPr>
          <a:xfrm>
            <a:off x="5815773" y="10108133"/>
            <a:ext cx="413982" cy="4139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281249A6-264B-BE4B-9569-9FBF4C0F4772}"/>
              </a:ext>
            </a:extLst>
          </p:cNvPr>
          <p:cNvSpPr/>
          <p:nvPr/>
        </p:nvSpPr>
        <p:spPr>
          <a:xfrm>
            <a:off x="5094233" y="10100390"/>
            <a:ext cx="413982" cy="4139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5E2FC2A6-A5AF-7B4E-8467-8325670CEA1C}"/>
              </a:ext>
            </a:extLst>
          </p:cNvPr>
          <p:cNvSpPr/>
          <p:nvPr/>
        </p:nvSpPr>
        <p:spPr>
          <a:xfrm>
            <a:off x="3006107" y="10100390"/>
            <a:ext cx="413982" cy="4139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1" name="Picture 78">
            <a:extLst>
              <a:ext uri="{FF2B5EF4-FFF2-40B4-BE49-F238E27FC236}">
                <a16:creationId xmlns:a16="http://schemas.microsoft.com/office/drawing/2014/main" id="{7B01C634-4326-F943-B132-E320F78DA0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574" y="10183465"/>
            <a:ext cx="243517" cy="24351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2" name="Picture 79">
            <a:extLst>
              <a:ext uri="{FF2B5EF4-FFF2-40B4-BE49-F238E27FC236}">
                <a16:creationId xmlns:a16="http://schemas.microsoft.com/office/drawing/2014/main" id="{3BEC3F36-73DC-BB40-9F15-ACBF023B7D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094" y="10201064"/>
            <a:ext cx="228123" cy="22812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3" name="Picture 80">
            <a:extLst>
              <a:ext uri="{FF2B5EF4-FFF2-40B4-BE49-F238E27FC236}">
                <a16:creationId xmlns:a16="http://schemas.microsoft.com/office/drawing/2014/main" id="{57439CF0-67A9-A748-B61F-94F358FABD5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76" y="10174836"/>
            <a:ext cx="280575" cy="28057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4" name="Picture 81">
            <a:extLst>
              <a:ext uri="{FF2B5EF4-FFF2-40B4-BE49-F238E27FC236}">
                <a16:creationId xmlns:a16="http://schemas.microsoft.com/office/drawing/2014/main" id="{E9195035-1B6B-8A42-8F39-F381565276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880" y="10139547"/>
            <a:ext cx="287435" cy="28743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5" name="Picture 82">
            <a:extLst>
              <a:ext uri="{FF2B5EF4-FFF2-40B4-BE49-F238E27FC236}">
                <a16:creationId xmlns:a16="http://schemas.microsoft.com/office/drawing/2014/main" id="{B3920EB7-EFB3-B140-94EB-4B25887D41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19" y="10167921"/>
            <a:ext cx="294425" cy="274604"/>
          </a:xfrm>
          <a:prstGeom prst="rect">
            <a:avLst/>
          </a:prstGeom>
          <a:solidFill>
            <a:schemeClr val="tx1"/>
          </a:solidFill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0D762C18-1864-6349-99FC-5CA9B46F926B}"/>
              </a:ext>
            </a:extLst>
          </p:cNvPr>
          <p:cNvCxnSpPr>
            <a:cxnSpLocks/>
          </p:cNvCxnSpPr>
          <p:nvPr/>
        </p:nvCxnSpPr>
        <p:spPr>
          <a:xfrm>
            <a:off x="190719" y="9689519"/>
            <a:ext cx="25084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>
            <a:extLst>
              <a:ext uri="{FF2B5EF4-FFF2-40B4-BE49-F238E27FC236}">
                <a16:creationId xmlns:a16="http://schemas.microsoft.com/office/drawing/2014/main" id="{A7FFC9A3-9030-2C44-874F-41B9673A9F42}"/>
              </a:ext>
            </a:extLst>
          </p:cNvPr>
          <p:cNvSpPr txBox="1"/>
          <p:nvPr/>
        </p:nvSpPr>
        <p:spPr>
          <a:xfrm>
            <a:off x="111943" y="9308927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Hobbies</a:t>
            </a: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883184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545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17</cp:revision>
  <dcterms:created xsi:type="dcterms:W3CDTF">2016-02-02T19:34:59Z</dcterms:created>
  <dcterms:modified xsi:type="dcterms:W3CDTF">2021-09-07T22:13:06Z</dcterms:modified>
</cp:coreProperties>
</file>