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78"/>
    <p:restoredTop sz="96327"/>
  </p:normalViewPr>
  <p:slideViewPr>
    <p:cSldViewPr snapToGrid="0" snapToObjects="1" showGuides="1">
      <p:cViewPr varScale="1">
        <p:scale>
          <a:sx n="183" d="100"/>
          <a:sy n="183" d="100"/>
        </p:scale>
        <p:origin x="3240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4004" y="0"/>
            <a:ext cx="2431225" cy="9906000"/>
          </a:xfrm>
          <a:prstGeom prst="rect">
            <a:avLst/>
          </a:prstGeom>
          <a:solidFill>
            <a:schemeClr val="tx1">
              <a:lumMod val="75000"/>
              <a:lumOff val="25000"/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490" y="389136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Thomas DESIGN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928" y="1107177"/>
            <a:ext cx="4052004" cy="38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Designer Senior avec 14 ans d'expérience</a:t>
            </a: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686299" y="879130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581" y="1945514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Avec une expérience de plus de 14 ans dans la conception de sites web, j'ai développé une maîtrise approfondie des outils de conception, de la UX/UI et de la réalisation de projets web de grande envergure. Je suis passionné par l'élaboration de designs innovants et engageants qui mettent l'expérience utilisateur au premier plan.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345" y="1502607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074" y="3037842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075" y="3434482"/>
            <a:ext cx="4142290" cy="206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Designer Senior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Agence Web ABC, Paris (2012 - Présent)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Conception et développement de sites web pour une variété de clients, de l'industrie à l'e-commerce.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Direction de l'équipe de design et coordination avec l'équipe de développement pour assurer un processus fluide.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Présentation des propositions de design aux clients et mise en œuvre des modifications selon leurs feedbacks.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Designer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Studio XYZ, Paris (2006 - 2012)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Création de designs pour sites web et applications mobiles.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Collaboration étroite avec les équipes de développement pour assurer la mise en œuvre précise des designs.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Participation à des réunions de brainstorming pour développer des concepts créatifs.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686504" y="1880228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680992" y="3378487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89" y="2843882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974" y="3443765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88" y="2919937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6" y="320410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8" y="373169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9" y="2511189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675" y="7941772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579" y="8414124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Créativité et sens de l'esthétique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Attentif aux détails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sous pression pour respecter les délais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Aptitude à recevoir et à intégrer les feedbacks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8428" y="6389370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56" y="4371962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622969" y="8290458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56" y="5070101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Design Web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École de Design de Paris, Paris (2006)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Licence en Design Graphique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École de Design de Paris, Paris (2004)</a:t>
            </a:r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197" y="62571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84" y="6268038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12" y="6660953"/>
            <a:ext cx="2158138" cy="65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: langue maternelle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: C1 (Ca&lt;</a:t>
            </a:r>
            <a:r>
              <a:rPr lang="fr-FR" sz="1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Européen Commun de Référence)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2597649" y="6865158"/>
            <a:ext cx="4051046" cy="9913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Maîtrise des outils de design (Photoshop, Illustrator, Sketch,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Figma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Connaissance approfondie de la conception UX/UI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HTML, CSS et JavaScript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en gestion de projet et en direction d'équipe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647026" y="6771274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45" y="7355579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7" y="7733551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Photographie et retouche photo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Visite d'expositions d'art et de design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Randonnée et voyages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(littérature de science-fiction et bandes dessinées)</a:t>
            </a:r>
          </a:p>
        </p:txBody>
      </p:sp>
      <p:sp>
        <p:nvSpPr>
          <p:cNvPr id="2" name="Bande diagonale 1">
            <a:extLst>
              <a:ext uri="{FF2B5EF4-FFF2-40B4-BE49-F238E27FC236}">
                <a16:creationId xmlns:a16="http://schemas.microsoft.com/office/drawing/2014/main" id="{6162A774-58BD-85FF-4327-80F77F133DE2}"/>
              </a:ext>
            </a:extLst>
          </p:cNvPr>
          <p:cNvSpPr/>
          <p:nvPr/>
        </p:nvSpPr>
        <p:spPr>
          <a:xfrm>
            <a:off x="1" y="36115"/>
            <a:ext cx="2427222" cy="1819164"/>
          </a:xfrm>
          <a:prstGeom prst="diagStrip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3" name="Image 22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09DD23F6-A8AC-6A1B-EE04-26DDF9624A7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33645"/>
          <a:stretch/>
        </p:blipFill>
        <p:spPr>
          <a:xfrm>
            <a:off x="171541" y="282685"/>
            <a:ext cx="2082165" cy="2070000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641</Words>
  <Application>Microsoft Macintosh PowerPoint</Application>
  <PresentationFormat>Format A4 (210 x 297 mm)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115</cp:revision>
  <cp:lastPrinted>2022-05-25T13:38:42Z</cp:lastPrinted>
  <dcterms:created xsi:type="dcterms:W3CDTF">2022-05-25T13:38:28Z</dcterms:created>
  <dcterms:modified xsi:type="dcterms:W3CDTF">2023-05-30T12:47:29Z</dcterms:modified>
</cp:coreProperties>
</file>