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/>
    <p:restoredTop sz="96327"/>
  </p:normalViewPr>
  <p:slideViewPr>
    <p:cSldViewPr snapToGrid="0" snapToObjects="1" showGuides="1">
      <p:cViewPr>
        <p:scale>
          <a:sx n="95" d="100"/>
          <a:sy n="95" d="100"/>
        </p:scale>
        <p:origin x="3344" y="-4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89472" y="-34846"/>
            <a:ext cx="2552700" cy="9940840"/>
          </a:xfrm>
          <a:prstGeom prst="rect">
            <a:avLst/>
          </a:prstGeom>
          <a:solidFill>
            <a:srgbClr val="F516F2">
              <a:alpha val="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968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Alice </a:t>
            </a:r>
            <a:r>
              <a:rPr kumimoji="0" lang="fr-FR" altLang="fr-FR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841372"/>
            <a:ext cx="4292601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Vendeuse en prêt-à-porter | bilingue français/anglais | 6 ans d’expérience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791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1" y="1942222"/>
            <a:ext cx="401023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suivi des études dans la vente et obtenu un BTS avec mention, vendeuse confirmée, j’ai acquis de solides compétences dans les techniques de vente. Autonome et à l’écoute du client, je souhaiterais aujourd’hui intégrer une équipe motivée au sein d’un établissement dans lequel je pourrais m’épanouir et faire carrière.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84" y="153264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1" y="293871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0" y="3363200"/>
            <a:ext cx="4249771" cy="4851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Assistante manager des ventes | Paris | Entreprise A 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une qualité de l’accueil et du service auprès de la clientèle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Aider la direction pour la gestion des finances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Orienter, conseiller et fidéliser la clientèle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Gérer les commandes de produits et développer les ventes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Conseillère-Responsable de rayon| Paris | Entreprise B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10- 2015 / 01-2018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charge d’une équipe de vendeurs et responsable d’un rayon de lingerie féminine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Gérer et encadrer une équipe de 6 vendeurs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et gestion de l’espace de vente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en avant les produits pour atteindre les objectifs (5 % d’augmentation du chiffre d’affaires chaque année)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Décision des opérations promotionnelles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Vendeuse| Paris | Entreprise C 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10- 2010 / 01-2015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Représentante dans un magasin de vêtements tendance pour hommes et femmes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Accueillir et renseigner les clients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Assurer le réapprovisionnement et l’organisation des rayons de la boutique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Réceptionner les articles (plusieurs centaines de références chaque semaine) et gérer le stock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Assurer la gestion de la caisse et le rangement du magasin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07161" y="190094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7161" y="3304297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275" y="2987675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457041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Développer une argumentation de vente solide et convaincante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 sens de l’organisation et du rangement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 maîtrise des outils informatiques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Capacité à travailler efficacement en équipe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Maîtrise parfaite de l’anglais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8" y="6748463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040" y="7122654"/>
            <a:ext cx="2341562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nature optimiste et dynamique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Aimable, souriante, grande capacité à dénouer les conflits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Polyvalente et une bonne capacité d’adaptation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Créative et passionnée par la mode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Motivée et entreprenante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53" y="8552815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911" y="9004294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Randonnées en famille et/ou avec des amis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Pâtisserie sans gluten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de romans d'aventures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0" y="8219778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2333" y="8569340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0" y="8673110"/>
            <a:ext cx="4075928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 2009 : BTS Management des Unités Commerciales, ESUP, Lyon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Bases d’enseignements généraux plus études spécialisées dans la vente (informatique commerciale, management, gestion, mercatique…)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0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 : Bac pro métiers du commerce / Toulouse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Apprentissage de l’anglais, communication, gestion du point de vente, merchandising, techniques d’étude du marché…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8CFD8E0E-035C-F394-0F0F-AB9ABD8D679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9" r="8080"/>
          <a:stretch/>
        </p:blipFill>
        <p:spPr bwMode="auto">
          <a:xfrm>
            <a:off x="5293360" y="411480"/>
            <a:ext cx="2054860" cy="2268855"/>
          </a:xfrm>
          <a:prstGeom prst="ellipse">
            <a:avLst/>
          </a:prstGeom>
          <a:ln w="25400"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421</Words>
  <Application>Microsoft Macintosh PowerPoint</Application>
  <PresentationFormat>Format A4 (210 x 297 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</cp:revision>
  <cp:lastPrinted>2022-05-25T13:38:42Z</cp:lastPrinted>
  <dcterms:created xsi:type="dcterms:W3CDTF">2022-05-25T13:38:28Z</dcterms:created>
  <dcterms:modified xsi:type="dcterms:W3CDTF">2022-06-24T16:43:02Z</dcterms:modified>
</cp:coreProperties>
</file>