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2"/>
    <p:restoredTop sz="96327"/>
  </p:normalViewPr>
  <p:slideViewPr>
    <p:cSldViewPr snapToGrid="0" snapToObjects="1" showGuides="1">
      <p:cViewPr varScale="1">
        <p:scale>
          <a:sx n="164" d="100"/>
          <a:sy n="164" d="100"/>
        </p:scale>
        <p:origin x="2536" y="1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26/05/2023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26/05/2023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26/05/2023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26/05/2023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433123" y="-2"/>
            <a:ext cx="2431225" cy="9906000"/>
          </a:xfrm>
          <a:prstGeom prst="rect">
            <a:avLst/>
          </a:pr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149540" y="122047"/>
            <a:ext cx="31750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400" b="1" i="0" dirty="0">
                <a:solidFill>
                  <a:srgbClr val="000000"/>
                </a:solidFill>
                <a:effectLst/>
                <a:latin typeface="Calibri" panose="020F0502020204030204" pitchFamily="34" charset="0"/>
              </a:rPr>
              <a:t>Alexandre OBOULOT</a:t>
            </a:r>
            <a:r>
              <a:rPr lang="fr-FR" sz="2400" b="0" i="0" dirty="0">
                <a:solidFill>
                  <a:srgbClr val="000000"/>
                </a:solidFill>
                <a:effectLst/>
                <a:latin typeface="Calibri" panose="020F0502020204030204" pitchFamily="34" charset="0"/>
              </a:rPr>
              <a:t>   </a:t>
            </a:r>
            <a:endParaRPr lang="fr-FR" sz="2400"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128392" y="915899"/>
            <a:ext cx="4292601"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i="0" dirty="0">
                <a:solidFill>
                  <a:srgbClr val="000000"/>
                </a:solidFill>
                <a:effectLst/>
                <a:latin typeface="Calibri" panose="020F0502020204030204" pitchFamily="34" charset="0"/>
              </a:rPr>
              <a:t>Vendeur dynamique avec 2 ans d'expérience</a:t>
            </a:r>
            <a:endParaRPr lang="fr-FR" sz="1400" dirty="0">
              <a:effectLst/>
              <a:ea typeface="Calibri" panose="020F0502020204030204" pitchFamily="34" charset="0"/>
              <a:cs typeface="Times New Roman" panose="02020603050405020304" pitchFamily="18"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31975" y="605385"/>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116263" y="1777913"/>
            <a:ext cx="4223861" cy="1455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0" i="0" dirty="0">
                <a:solidFill>
                  <a:srgbClr val="000000"/>
                </a:solidFill>
                <a:effectLst/>
                <a:latin typeface="Calibri" panose="020F0502020204030204" pitchFamily="34" charset="0"/>
              </a:rPr>
              <a:t>Jeune professionnel passionné, doté d'une formation solide en commerce et de deux années d'expérience réussie en vente chez Galeries Lafayette. Spécialisé dans le développement de relations durables avec les clients et l'amélioration de la satisfaction de ces derniers. Capable d'augmenter les ventes grâce à une excellente connaissance des produits et des techniques de vente efficaces. Recherche activement un poste de vendeur pour contribuer à la croissance de l'entreprise grâce à un service client de premier ordre et un engagement envers l'excellence en matière de vente.</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119726" y="1369431"/>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157641" y="346170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171994" y="3991386"/>
            <a:ext cx="4236871" cy="153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000" b="1" i="0" dirty="0">
                <a:solidFill>
                  <a:srgbClr val="000000"/>
                </a:solidFill>
                <a:effectLst/>
                <a:latin typeface="Calibri" panose="020F0502020204030204" pitchFamily="34" charset="0"/>
              </a:rPr>
              <a:t>Vendeur</a:t>
            </a:r>
            <a:r>
              <a:rPr lang="fr-FR" sz="1000" b="0" i="0" dirty="0">
                <a:solidFill>
                  <a:srgbClr val="000000"/>
                </a:solidFill>
                <a:effectLst/>
                <a:latin typeface="Calibri" panose="020F0502020204030204" pitchFamily="34" charset="0"/>
              </a:rPr>
              <a:t> - Galeries Lafayette, Paris, France (2021-2023)</a:t>
            </a:r>
          </a:p>
          <a:p>
            <a:pPr algn="l"/>
            <a:endParaRPr lang="fr-FR" sz="1000" b="0" i="0" dirty="0">
              <a:solidFill>
                <a:srgbClr val="000000"/>
              </a:solidFill>
              <a:effectLst/>
              <a:latin typeface="Calibri" panose="020F0502020204030204" pitchFamily="34" charset="0"/>
            </a:endParaRPr>
          </a:p>
          <a:p>
            <a:pPr marL="171450" indent="-171450" algn="l">
              <a:buFont typeface="Arial" panose="020B0604020202020204" pitchFamily="34" charset="0"/>
              <a:buChar char="•"/>
            </a:pPr>
            <a:r>
              <a:rPr lang="fr-FR" sz="1000" dirty="0">
                <a:solidFill>
                  <a:srgbClr val="000000"/>
                </a:solidFill>
                <a:latin typeface="Calibri" panose="020F0502020204030204" pitchFamily="34" charset="0"/>
              </a:rPr>
              <a:t>A</a:t>
            </a:r>
            <a:r>
              <a:rPr lang="fr-FR" sz="1000" b="0" i="0" dirty="0">
                <a:solidFill>
                  <a:srgbClr val="000000"/>
                </a:solidFill>
                <a:effectLst/>
                <a:latin typeface="Calibri" panose="020F0502020204030204" pitchFamily="34" charset="0"/>
              </a:rPr>
              <a:t> aidé à augmenter les ventes de l'entreprise de 15% en 2022 grâce à une excellente connaissance des produits et une forte capacité à établir des relations avec les clients.</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 géré les stocks de marchandises et a aidé à l'organisation de la surface de vente.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 participé à la mise en place de campagnes de promotion et d'événements spéciaux.</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22916" y="1722425"/>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31975" y="381695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846473" y="2227669"/>
            <a:ext cx="2120900"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4579958" y="2827552"/>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6372" y="2303724"/>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2090" y="258788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4302" y="3115477"/>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4534813" y="1894976"/>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76291" y="723925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94526" y="7681820"/>
            <a:ext cx="4029978" cy="1160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Excellentes compétences en communication</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Connaissance des techniques de vente et de marketing</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travailler en équipe et à faire preuve d'initiative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Expérience dans la gestion des stocks et l'organisation des étalages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Maîtrise des logiciels de point de vente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162393" y="5502767"/>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4586372" y="3884283"/>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36585" y="758793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4567431" y="4551236"/>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i="0" dirty="0" err="1">
                <a:solidFill>
                  <a:srgbClr val="000000"/>
                </a:solidFill>
                <a:effectLst/>
                <a:latin typeface="Calibri" panose="020F0502020204030204" pitchFamily="34" charset="0"/>
              </a:rPr>
              <a:t>Bachelor</a:t>
            </a:r>
            <a:r>
              <a:rPr lang="fr-FR" sz="1000" b="1" i="0" dirty="0">
                <a:solidFill>
                  <a:srgbClr val="000000"/>
                </a:solidFill>
                <a:effectLst/>
                <a:latin typeface="Calibri" panose="020F0502020204030204" pitchFamily="34" charset="0"/>
              </a:rPr>
              <a:t> en Commerce et Ventes</a:t>
            </a:r>
            <a:r>
              <a:rPr lang="fr-FR" sz="1000" b="0" i="0" dirty="0">
                <a:solidFill>
                  <a:srgbClr val="000000"/>
                </a:solidFill>
                <a:effectLst/>
                <a:latin typeface="Calibri" panose="020F0502020204030204" pitchFamily="34" charset="0"/>
              </a:rPr>
              <a:t> - Université Paris-Dauphine, Paris, France (2021)</a:t>
            </a:r>
            <a:br>
              <a:rPr lang="fr-FR" sz="1000" dirty="0"/>
            </a:br>
            <a:endParaRPr lang="fr-FR" sz="1000" b="0" i="0" dirty="0">
              <a:solidFill>
                <a:srgbClr val="000000"/>
              </a:solidFill>
              <a:effectLst/>
            </a:endParaRP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0"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4574297" y="543915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4527868" y="5837730"/>
            <a:ext cx="2158138" cy="49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Français (langue maternelle)</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Anglais (courant)</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157641" y="6001272"/>
            <a:ext cx="4051046" cy="11122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Capacité à établir rapidement des relations avec les clients</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Forte capacité d'adaptation et flexibilité</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Orientation vers les résultats et engagement envers les objectifs de l'entreprise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Fiabilité et professionnalisme</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17488" y="5859616"/>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4516437" y="645498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4527868" y="6881964"/>
            <a:ext cx="2158138" cy="1524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Musique : Je joue de la guitare dans un groupe local.</a:t>
            </a:r>
          </a:p>
          <a:p>
            <a:pPr marL="171450" indent="-171450" algn="l">
              <a:buFont typeface="Arial" panose="020B0604020202020204" pitchFamily="34" charset="0"/>
              <a:buChar char="•"/>
            </a:pPr>
            <a:r>
              <a:rPr lang="fr-FR" sz="1000" b="0" i="0" dirty="0">
                <a:solidFill>
                  <a:srgbClr val="000000"/>
                </a:solidFill>
                <a:effectLst/>
                <a:latin typeface="Calibri" panose="020F0502020204030204" pitchFamily="34" charset="0"/>
              </a:rPr>
              <a:t>Sport : Passionné de course à pied, je participe régulièrement à des courses de 10 km.</a:t>
            </a:r>
          </a:p>
        </p:txBody>
      </p:sp>
      <p:pic>
        <p:nvPicPr>
          <p:cNvPr id="29" name="Image 28" descr="Une image contenant personne, habits, homme, Blazer&#10;&#10;Description générée automatiquement">
            <a:extLst>
              <a:ext uri="{FF2B5EF4-FFF2-40B4-BE49-F238E27FC236}">
                <a16:creationId xmlns:a16="http://schemas.microsoft.com/office/drawing/2014/main" id="{2948E910-AF0F-206F-E587-5E7CBDD15499}"/>
              </a:ext>
            </a:extLst>
          </p:cNvPr>
          <p:cNvPicPr>
            <a:picLocks noChangeAspect="1"/>
          </p:cNvPicPr>
          <p:nvPr/>
        </p:nvPicPr>
        <p:blipFill rotWithShape="1">
          <a:blip r:embed="rId7"/>
          <a:srcRect l="11020" r="21800"/>
          <a:stretch/>
        </p:blipFill>
        <p:spPr>
          <a:xfrm>
            <a:off x="4859606" y="68397"/>
            <a:ext cx="1766419" cy="1765347"/>
          </a:xfrm>
          <a:prstGeom prst="ellipse">
            <a:avLst/>
          </a:prstGeom>
          <a:ln w="38100">
            <a:solidFill>
              <a:schemeClr val="tx1">
                <a:lumMod val="65000"/>
                <a:lumOff val="35000"/>
              </a:schemeClr>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527</TotalTime>
  <Words>616</Words>
  <Application>Microsoft Macintosh PowerPoint</Application>
  <PresentationFormat>Format A4 (210 x 297 mm)</PresentationFormat>
  <Paragraphs>74</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cp:lastPrinted>2022-05-25T13:38:42Z</cp:lastPrinted>
  <dcterms:created xsi:type="dcterms:W3CDTF">2022-05-25T13:38:28Z</dcterms:created>
  <dcterms:modified xsi:type="dcterms:W3CDTF">2023-05-26T09:37:37Z</dcterms:modified>
</cp:coreProperties>
</file>