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8"/>
    <p:restoredTop sz="96327"/>
  </p:normalViewPr>
  <p:slideViewPr>
    <p:cSldViewPr snapToGrid="0" snapToObjects="1" showGuides="1">
      <p:cViewPr>
        <p:scale>
          <a:sx n="200" d="100"/>
          <a:sy n="200" d="100"/>
        </p:scale>
        <p:origin x="1808" y="3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4004" y="0"/>
            <a:ext cx="2431225" cy="9906000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490" y="522486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Dr. Lucie LASCIENCE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240527"/>
            <a:ext cx="405200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Scientifique en Biologie Moléculaire avec une expérience significative en recherche</a:t>
            </a:r>
            <a:endParaRPr lang="fr-FR" sz="1400" dirty="0"/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686299" y="101248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164" y="2316991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Scientifique dédiée avec 12 ans d'expérience dans la recherche en biologie moléculaire. Spécialiste de la recherche génomique, avec un historique avéré de publications de haut niveau. Capacité à diriger des équipes de recherche interdisciplinaires et à collaborer avec des partenaires internationaux. Je suis motivée, curieuse, et dotée d'excellentes compétences en communication.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87408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246" y="3615984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247" y="4012624"/>
            <a:ext cx="4142290" cy="206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Chercheuse Senior</a:t>
            </a:r>
            <a:r>
              <a:rPr lang="fr-FR" sz="1050" dirty="0"/>
              <a:t>, Institut Pasteur, Paris (2013 - Présent)</a:t>
            </a:r>
          </a:p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Direction d'une équipe de recherche travaillant sur le génome humain.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Publication de plusieurs articles de recherche dans des revues à comité de lecture.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Enseignement et supervision de doctorants.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/>
          </a:p>
          <a:p>
            <a:r>
              <a:rPr lang="fr-FR" sz="1050" b="1" dirty="0"/>
              <a:t>Chercheuse Postdoctorale</a:t>
            </a:r>
            <a:r>
              <a:rPr lang="fr-FR" sz="1050" dirty="0"/>
              <a:t>, CNRS, Paris (2009 - 2013)</a:t>
            </a:r>
          </a:p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Participation à des projets de recherche sur la génétique moléculaire.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Développement de nouvelles techniques de séquençage d'ADN.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749087" y="2251705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703164" y="395662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97723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57711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305328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33745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86504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64453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252" y="7553729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156" y="8026081"/>
            <a:ext cx="4029978" cy="8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Curiosité intellectuelle et persévérance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Excellent esprit d'équipe et capacité à collaborer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Bonnes compétences en communication et présentation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Attention aux détails et rigueur scientifique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553" y="6202435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28147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641546" y="7902415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979611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Doctorat en Biologie Moléculaire</a:t>
            </a:r>
            <a:r>
              <a:rPr lang="fr-FR" sz="1000" dirty="0"/>
              <a:t>, Université Pierre et Marie Curie, Paris (2009)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Master en Biologie Cellulaire et Moléculaire</a:t>
            </a:r>
            <a:r>
              <a:rPr lang="fr-FR" sz="1000" dirty="0"/>
              <a:t>, Université Pierre et Marie Curie, Paris (2005)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197" y="7590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20" y="6187733"/>
            <a:ext cx="222042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25" y="6597169"/>
            <a:ext cx="2158138" cy="104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Anglais : C2 (Cadre Européen Commun de Référence)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Espagnol : B2 (Cadre Européen Commun de Référence)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619774" y="6678223"/>
            <a:ext cx="4051046" cy="7902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Recherche en biologie moléculaire et génomique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Direction d'équipes de recherche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Rédaction de publications scientifiques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Enseignement et mentorat de jeunes chercheurs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69151" y="658433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71" y="763957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83" y="8017543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Randonnée et observation de la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Lecture de romans de science-fiction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Cuisine française et internationale</a:t>
            </a:r>
          </a:p>
        </p:txBody>
      </p:sp>
      <p:pic>
        <p:nvPicPr>
          <p:cNvPr id="23" name="Image 22" descr="Une image contenant personne, Visage humain, habits, mur&#10;&#10;Description générée automatiquement">
            <a:extLst>
              <a:ext uri="{FF2B5EF4-FFF2-40B4-BE49-F238E27FC236}">
                <a16:creationId xmlns:a16="http://schemas.microsoft.com/office/drawing/2014/main" id="{4E2400F1-FE4A-4BBB-7007-5697776AF22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4331" b="24925"/>
          <a:stretch/>
        </p:blipFill>
        <p:spPr>
          <a:xfrm>
            <a:off x="208974" y="410313"/>
            <a:ext cx="1950757" cy="1964261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581</Words>
  <Application>Microsoft Macintosh PowerPoint</Application>
  <PresentationFormat>Format A4 (210 x 297 mm)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112</cp:revision>
  <cp:lastPrinted>2022-05-25T13:38:42Z</cp:lastPrinted>
  <dcterms:created xsi:type="dcterms:W3CDTF">2022-05-25T13:38:28Z</dcterms:created>
  <dcterms:modified xsi:type="dcterms:W3CDTF">2023-05-30T14:40:54Z</dcterms:modified>
</cp:coreProperties>
</file>