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B4C1"/>
    <a:srgbClr val="CA9CA9"/>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04"/>
    <p:restoredTop sz="92134"/>
  </p:normalViewPr>
  <p:slideViewPr>
    <p:cSldViewPr snapToGrid="0" snapToObjects="1" showGuides="1">
      <p:cViewPr>
        <p:scale>
          <a:sx n="150" d="100"/>
          <a:sy n="150" d="100"/>
        </p:scale>
        <p:origin x="2520" y="-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Pigiste Expérimentée Spécialisée dans le Journalisme Culturel</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83307" y="1882841"/>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Avec plus de 10 ans d'expérience en tant que pigiste, j'ai développé une expertise dans le domaine culturel, couvrant des sujets allant de la littérature à l'art contemporain. Douée pour raconter des histoires captivantes, j'ai une passion pour dénicher des angles uniques et explorer des sujets en profondeur. Mon objectif est d'engager les lecteurs et d'éclairer le monde culturel sous un jour nouveau.</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61174" y="1511727"/>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89279" y="3047185"/>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73460" y="3565452"/>
            <a:ext cx="4117500" cy="3226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2015 - Présent : Pigiste, Divers Médias</a:t>
            </a:r>
          </a:p>
          <a:p>
            <a:pPr marL="171450" indent="-171450">
              <a:buFont typeface="Arial" panose="020B0604020202020204" pitchFamily="34" charset="0"/>
              <a:buChar char="•"/>
            </a:pPr>
            <a:r>
              <a:rPr lang="fr-FR" sz="1100" dirty="0"/>
              <a:t>Rédaction d'articles de fond sur des sujets culturels pour divers médias imprimés et en ligne, dont "Le Monde", "Libération" et "France Culture »</a:t>
            </a:r>
          </a:p>
          <a:p>
            <a:pPr marL="171450" indent="-171450">
              <a:buFont typeface="Arial" panose="020B0604020202020204" pitchFamily="34" charset="0"/>
              <a:buChar char="•"/>
            </a:pPr>
            <a:r>
              <a:rPr lang="fr-FR" sz="1100" dirty="0"/>
              <a:t>Travail étroit avec les rédacteurs en chef pour affiner les sujets et les angles des histoires</a:t>
            </a:r>
          </a:p>
          <a:p>
            <a:pPr marL="171450" indent="-171450">
              <a:buFont typeface="Arial" panose="020B0604020202020204" pitchFamily="34" charset="0"/>
              <a:buChar char="•"/>
            </a:pPr>
            <a:r>
              <a:rPr lang="fr-FR" sz="1100" dirty="0"/>
              <a:t>Recherche approfondie pour chaque article, y compris interviews d'artistes, visite d'expositions et analyse de livres</a:t>
            </a:r>
          </a:p>
          <a:p>
            <a:pPr marL="171450" indent="-171450">
              <a:buFont typeface="Arial" panose="020B0604020202020204" pitchFamily="34" charset="0"/>
              <a:buChar char="•"/>
            </a:pPr>
            <a:r>
              <a:rPr lang="fr-FR" sz="1100" dirty="0"/>
              <a:t>Plus de 300 articles publiés, plusieurs ayant été partagés plus de 1 000 fois sur les réseaux sociaux</a:t>
            </a:r>
          </a:p>
          <a:p>
            <a:endParaRPr lang="fr-FR" sz="1100" b="1" dirty="0"/>
          </a:p>
          <a:p>
            <a:r>
              <a:rPr lang="fr-FR" sz="1100" b="1" dirty="0"/>
              <a:t>2013 - 2015 : Assistante Rédactrice, "La Revue Culturelle »</a:t>
            </a:r>
          </a:p>
          <a:p>
            <a:pPr marL="171450" indent="-171450">
              <a:buFont typeface="Arial" panose="020B0604020202020204" pitchFamily="34" charset="0"/>
              <a:buChar char="•"/>
            </a:pPr>
            <a:r>
              <a:rPr lang="fr-FR" sz="1100" dirty="0"/>
              <a:t>Soutien aux rédacteurs dans la recherche et la rédaction d'articles</a:t>
            </a:r>
          </a:p>
          <a:p>
            <a:pPr marL="171450" indent="-171450">
              <a:buFont typeface="Arial" panose="020B0604020202020204" pitchFamily="34" charset="0"/>
              <a:buChar char="•"/>
            </a:pPr>
            <a:r>
              <a:rPr lang="fr-FR" sz="1100" dirty="0"/>
              <a:t>Rédaction de plusieurs articles en propre, principalement des critiques de livres et des profils d'artistes</a:t>
            </a:r>
          </a:p>
          <a:p>
            <a:pPr marL="171450" indent="-171450">
              <a:buFont typeface="Arial" panose="020B0604020202020204" pitchFamily="34" charset="0"/>
              <a:buChar char="•"/>
            </a:pPr>
            <a:r>
              <a:rPr lang="fr-FR" sz="1100" dirty="0"/>
              <a:t>Aide à la gestion des réseaux sociaux du magazine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6693" y="185547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75648" y="340074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89314" y="251172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43310" y="311636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81" y="254869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800" y="287573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734" y="340419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8578" y="210672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548528" y="645738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561174" y="6883499"/>
            <a:ext cx="4198163" cy="113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Rédaction journalistique de qualité</a:t>
            </a:r>
          </a:p>
          <a:p>
            <a:pPr marL="171450" indent="-171450">
              <a:buFont typeface="Arial" panose="020B0604020202020204" pitchFamily="34" charset="0"/>
              <a:buChar char="•"/>
            </a:pPr>
            <a:r>
              <a:rPr lang="fr-FR" sz="1100" dirty="0"/>
              <a:t>Recherche approfondie</a:t>
            </a:r>
          </a:p>
          <a:p>
            <a:pPr marL="171450" indent="-171450">
              <a:buFont typeface="Arial" panose="020B0604020202020204" pitchFamily="34" charset="0"/>
              <a:buChar char="•"/>
            </a:pPr>
            <a:r>
              <a:rPr lang="fr-FR" sz="1100" dirty="0"/>
              <a:t>Connaissance de la culture contemporaine (littérature, art, musique)</a:t>
            </a:r>
          </a:p>
          <a:p>
            <a:pPr marL="171450" indent="-171450">
              <a:buFont typeface="Arial" panose="020B0604020202020204" pitchFamily="34" charset="0"/>
              <a:buChar char="•"/>
            </a:pPr>
            <a:r>
              <a:rPr lang="fr-FR" sz="1100" dirty="0"/>
              <a:t>Utilisation des médias sociaux</a:t>
            </a:r>
          </a:p>
          <a:p>
            <a:pPr marL="171450" indent="-171450">
              <a:buFont typeface="Arial" panose="020B0604020202020204" pitchFamily="34" charset="0"/>
              <a:buChar char="•"/>
            </a:pPr>
            <a:r>
              <a:rPr lang="fr-FR" sz="1100" dirty="0"/>
              <a:t>Connaissance des logiciels de publication assistée par ordinateur (InDesign, Photoshop)</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65646" y="371316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8578" y="4103692"/>
            <a:ext cx="2246837" cy="11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Passion pour la culture et l’art</a:t>
            </a:r>
          </a:p>
          <a:p>
            <a:pPr marL="171450" indent="-171450">
              <a:buFont typeface="Arial" panose="020B0604020202020204" pitchFamily="34" charset="0"/>
              <a:buChar char="•"/>
            </a:pPr>
            <a:r>
              <a:rPr lang="fr-FR" sz="1100" dirty="0"/>
              <a:t>Excellentes compétences en communication écrite</a:t>
            </a:r>
          </a:p>
          <a:p>
            <a:pPr marL="171450" indent="-171450">
              <a:buFont typeface="Arial" panose="020B0604020202020204" pitchFamily="34" charset="0"/>
              <a:buChar char="•"/>
            </a:pPr>
            <a:r>
              <a:rPr lang="fr-FR" sz="1100" dirty="0"/>
              <a:t>Rigoureux et attentif au détail</a:t>
            </a:r>
          </a:p>
          <a:p>
            <a:pPr marL="171450" indent="-171450">
              <a:buFont typeface="Arial" panose="020B0604020202020204" pitchFamily="34" charset="0"/>
              <a:buChar char="•"/>
            </a:pPr>
            <a:r>
              <a:rPr lang="fr-FR" sz="1100" dirty="0"/>
              <a:t>Autonome et capable de respecter les délais serrés</a:t>
            </a:r>
          </a:p>
          <a:p>
            <a:pPr marL="171450" indent="-171450">
              <a:buFont typeface="Arial" panose="020B0604020202020204" pitchFamily="34" charset="0"/>
              <a:buChar char="•"/>
            </a:pPr>
            <a:r>
              <a:rPr lang="fr-FR" sz="1100" dirty="0"/>
              <a:t>Ouvert d'esprit et curieux</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70598" y="8143482"/>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03298" y="8484763"/>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11306" y="243217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619819" y="6822727"/>
            <a:ext cx="4064607"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65646" y="406706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61082" y="8573286"/>
            <a:ext cx="4165986" cy="415498"/>
          </a:xfrm>
          <a:prstGeom prst="rect">
            <a:avLst/>
          </a:prstGeom>
          <a:noFill/>
        </p:spPr>
        <p:txBody>
          <a:bodyPr wrap="square">
            <a:spAutoFit/>
          </a:bodyPr>
          <a:lstStyle/>
          <a:p>
            <a:pPr marL="171450" indent="-171450">
              <a:buFont typeface="Arial" panose="020B0604020202020204" pitchFamily="34" charset="0"/>
              <a:buChar char="•"/>
            </a:pPr>
            <a:r>
              <a:rPr lang="fr-FR" sz="1050" dirty="0"/>
              <a:t>2013 : Master de Journalisme, École Supérieure de Journalisme de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Sophie</a:t>
            </a:r>
            <a:r>
              <a:rPr lang="fr-FR" sz="2800" b="1" dirty="0"/>
              <a:t> LAPIGE</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65646" y="546775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08440" y="580458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94565" y="5858722"/>
            <a:ext cx="2190016" cy="5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a:t>
            </a:r>
          </a:p>
          <a:p>
            <a:pPr marL="171450" indent="-171450">
              <a:buFont typeface="Arial" panose="020B0604020202020204" pitchFamily="34" charset="0"/>
              <a:buChar char="•"/>
            </a:pPr>
            <a:r>
              <a:rPr lang="fr-FR" sz="1100" dirty="0"/>
              <a:t>Espagnol : B2</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108440" y="7023787"/>
            <a:ext cx="2220674" cy="1615827"/>
          </a:xfrm>
          <a:prstGeom prst="rect">
            <a:avLst/>
          </a:prstGeom>
          <a:noFill/>
        </p:spPr>
        <p:txBody>
          <a:bodyPr wrap="square">
            <a:spAutoFit/>
          </a:bodyPr>
          <a:lstStyle/>
          <a:p>
            <a:pPr marL="171450" indent="-171450">
              <a:buFont typeface="Arial" panose="020B0604020202020204" pitchFamily="34" charset="0"/>
              <a:buChar char="•"/>
            </a:pPr>
            <a:r>
              <a:rPr lang="fr-FR" sz="1100" dirty="0"/>
              <a:t>Littérature : Membre actif d'un club de lecture</a:t>
            </a:r>
          </a:p>
          <a:p>
            <a:pPr marL="171450" indent="-171450">
              <a:buFont typeface="Arial" panose="020B0604020202020204" pitchFamily="34" charset="0"/>
              <a:buChar char="•"/>
            </a:pPr>
            <a:r>
              <a:rPr lang="fr-FR" sz="1100" dirty="0"/>
              <a:t>Art : Visites régulières d'expositions et de musées</a:t>
            </a:r>
          </a:p>
          <a:p>
            <a:pPr marL="171450" indent="-171450">
              <a:buFont typeface="Arial" panose="020B0604020202020204" pitchFamily="34" charset="0"/>
              <a:buChar char="•"/>
            </a:pPr>
            <a:r>
              <a:rPr lang="fr-FR" sz="1100" dirty="0"/>
              <a:t>Cinéma : Grand intérêt pour le cinéma d'auteur</a:t>
            </a:r>
          </a:p>
          <a:p>
            <a:pPr marL="171450" indent="-171450">
              <a:buFont typeface="Arial" panose="020B0604020202020204" pitchFamily="34" charset="0"/>
              <a:buChar char="•"/>
            </a:pPr>
            <a:r>
              <a:rPr lang="fr-FR" sz="1100" dirty="0"/>
              <a:t>Voyage : Voyages réguliers pour découvrir de nouvelles cultures et tendances artistiques</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131130" y="6584489"/>
            <a:ext cx="227869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163830" y="6925770"/>
            <a:ext cx="2237150" cy="0"/>
          </a:xfrm>
          <a:prstGeom prst="line">
            <a:avLst/>
          </a:prstGeom>
          <a:ln/>
        </p:spPr>
        <p:style>
          <a:lnRef idx="2">
            <a:schemeClr val="dk1"/>
          </a:lnRef>
          <a:fillRef idx="0">
            <a:schemeClr val="dk1"/>
          </a:fillRef>
          <a:effectRef idx="1">
            <a:schemeClr val="dk1"/>
          </a:effectRef>
          <a:fontRef idx="minor">
            <a:schemeClr val="tx1"/>
          </a:fontRef>
        </p:style>
      </p:cxnSp>
      <p:pic>
        <p:nvPicPr>
          <p:cNvPr id="9" name="Image 8" descr="Une image contenant personne, Visage humain, habits, sourire&#10;&#10;Description générée automatiquement">
            <a:extLst>
              <a:ext uri="{FF2B5EF4-FFF2-40B4-BE49-F238E27FC236}">
                <a16:creationId xmlns:a16="http://schemas.microsoft.com/office/drawing/2014/main" id="{91407C14-1326-6A54-53EC-D4A29939A374}"/>
              </a:ext>
            </a:extLst>
          </p:cNvPr>
          <p:cNvPicPr>
            <a:picLocks noChangeAspect="1"/>
          </p:cNvPicPr>
          <p:nvPr/>
        </p:nvPicPr>
        <p:blipFill rotWithShape="1">
          <a:blip r:embed="rId7"/>
          <a:srcRect l="33207"/>
          <a:stretch/>
        </p:blipFill>
        <p:spPr>
          <a:xfrm>
            <a:off x="287531" y="171005"/>
            <a:ext cx="1847733" cy="1846405"/>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1316</TotalTime>
  <Words>372</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205</cp:revision>
  <cp:lastPrinted>2022-05-25T13:38:42Z</cp:lastPrinted>
  <dcterms:created xsi:type="dcterms:W3CDTF">2022-05-25T13:38:28Z</dcterms:created>
  <dcterms:modified xsi:type="dcterms:W3CDTF">2023-07-02T13:08:36Z</dcterms:modified>
</cp:coreProperties>
</file>