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93"/>
    <p:restoredTop sz="96327"/>
  </p:normalViewPr>
  <p:slideViewPr>
    <p:cSldViewPr snapToGrid="0" snapToObjects="1" showGuides="1">
      <p:cViewPr varScale="1">
        <p:scale>
          <a:sx n="86" d="100"/>
          <a:sy n="86" d="100"/>
        </p:scale>
        <p:origin x="1664" y="20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13/08/2022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13/08/2022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13/08/2022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13/08/2022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rgbClr val="7030A0">
              <a:alpha val="19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406913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Claude </a:t>
            </a:r>
            <a:r>
              <a:rPr lang="fr-FR" sz="2800" b="1" dirty="0"/>
              <a:t>FRAMBOISIER</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1"/>
            <a:ext cx="4201184" cy="877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Pâtissier - 7 années expérience - Restauration / Boulangerie</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70694" y="1781728"/>
            <a:ext cx="4109230"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Grâce à mes 7 années d’expérience acquises auprès de différents acteurs de la pâtisserie (restaurant, boulangerie), j’ai pu mettre en œuvre ma créativité et les nombreuses techniques assimilées afin de démontrer ma passion pour ce domaine. Après 5 ans en tant que cheffe pâtissière d’un restaurant nantais, je suis désormais à la recherche de nouveaux défis à mettre au service de la profession.</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03995" y="1417240"/>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96501" y="295324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02440" y="3388859"/>
            <a:ext cx="4159800" cy="3751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latin typeface="Calibri" panose="020F0502020204030204" pitchFamily="34" charset="0"/>
                <a:cs typeface="Calibri" panose="020F0502020204030204" pitchFamily="34" charset="0"/>
              </a:rPr>
              <a:t>Cheffe pâtissière (décembre 2015-janvier 2021) - Restaurant Le Vieux Continent, Nantes (Loire-Atlantique, Pays de la Loire)</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Création et préparation de desserts individuels. </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Élaboration de la carte du restaurant, en concertation avec la cuisinière. </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Travail de produits frais et de saison. </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Gestion des stocks, commande des produits, partenariat avec des artisans locaux. </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Gestion des livraisons chez des particuliers. </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Adaptation à la crise sanitaire. </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Entretien des locaux. Travail en équipe.</a:t>
            </a:r>
          </a:p>
          <a:p>
            <a:endParaRPr lang="fr-FR" sz="1050" dirty="0">
              <a:latin typeface="Calibri" panose="020F0502020204030204" pitchFamily="34" charset="0"/>
              <a:cs typeface="Calibri" panose="020F0502020204030204" pitchFamily="34" charset="0"/>
            </a:endParaRPr>
          </a:p>
          <a:p>
            <a:r>
              <a:rPr lang="fr-FR" sz="1050" b="1" dirty="0">
                <a:latin typeface="Calibri" panose="020F0502020204030204" pitchFamily="34" charset="0"/>
                <a:cs typeface="Calibri" panose="020F0502020204030204" pitchFamily="34" charset="0"/>
              </a:rPr>
              <a:t> Stage en pâtisserie boulangerie (4 mois, juillet-novembre 2015) - La boulangerie d’Amélie, Nantes (Loire-Atlantique, Pays de la Loire)</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Mise en application et perfectionnement des techniques de fabrication de viennoiseries, de gâteaux individuels, de pâtisseries salées et de pains spéciaux. </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Préparation de commandes.</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 Participation à l’élaboration de nouvelles recettes auprès de la maîtresse de stage. </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Gestion des stocks.</a:t>
            </a:r>
          </a:p>
          <a:p>
            <a:endParaRPr lang="fr-FR" sz="1050" b="1" dirty="0">
              <a:latin typeface="Calibri" panose="020F0502020204030204" pitchFamily="34" charset="0"/>
              <a:cs typeface="Calibri" panose="020F0502020204030204" pitchFamily="34" charset="0"/>
            </a:endParaRPr>
          </a:p>
          <a:p>
            <a:r>
              <a:rPr lang="fr-FR" sz="1050" b="1" dirty="0">
                <a:latin typeface="Calibri" panose="020F0502020204030204" pitchFamily="34" charset="0"/>
                <a:cs typeface="Calibri" panose="020F0502020204030204" pitchFamily="34" charset="0"/>
              </a:rPr>
              <a:t>Apprentie pâtissière (2013-2014) - Restaurant Le Cheval Breton, Saint-Nazaire (Loire-Atlantique, Pays de la Loire)</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Mise en application des techniques apprises en CAP. </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Réalisation de desserts à la carte du restaurant : gâteaux aux fruits, flans et fars, gâteaux à la crème. </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Entretien des locaux et des équipements. </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Travail au sein d’une équipe de 4 personnes.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51279" y="1748625"/>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31041" y="331883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9743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59295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0" y="4987290"/>
            <a:ext cx="2341563" cy="1639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Recherche constante de nouveauté et d’originalité</a:t>
            </a:r>
          </a:p>
          <a:p>
            <a:pPr marL="171450" indent="-171450">
              <a:buFont typeface="Arial" panose="020B0604020202020204" pitchFamily="34" charset="0"/>
              <a:buChar char="•"/>
            </a:pPr>
            <a:r>
              <a:rPr lang="fr-FR" sz="1050" dirty="0"/>
              <a:t>Juste association des compétences techniques et artistiques</a:t>
            </a:r>
          </a:p>
          <a:p>
            <a:pPr marL="171450" indent="-171450">
              <a:buFont typeface="Arial" panose="020B0604020202020204" pitchFamily="34" charset="0"/>
              <a:buChar char="•"/>
            </a:pPr>
            <a:r>
              <a:rPr lang="fr-FR" sz="1050" dirty="0"/>
              <a:t>Création de desserts classiques et/ou innovants</a:t>
            </a:r>
          </a:p>
          <a:p>
            <a:pPr marL="171450" indent="-171450">
              <a:buFont typeface="Arial" panose="020B0604020202020204" pitchFamily="34" charset="0"/>
              <a:buChar char="•"/>
            </a:pPr>
            <a:r>
              <a:rPr lang="fr-FR" sz="1050" dirty="0"/>
              <a:t>Gestion de projet</a:t>
            </a:r>
          </a:p>
          <a:p>
            <a:pPr marL="171450" indent="-171450">
              <a:buFont typeface="Arial" panose="020B0604020202020204" pitchFamily="34" charset="0"/>
              <a:buChar char="•"/>
            </a:pPr>
            <a:r>
              <a:rPr lang="fr-FR" sz="1050" dirty="0"/>
              <a:t>Maîtrise des outils de communication numérique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73379" y="6626936"/>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72541" y="6941015"/>
            <a:ext cx="2033190" cy="1074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Créativité</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Sens de l’esthétique</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Sens du détail</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Polyvalence</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Endurance</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31157" y="7892591"/>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410030" y="8296417"/>
            <a:ext cx="2341562"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100" dirty="0">
                <a:latin typeface="+mn-lt"/>
              </a:rPr>
              <a:t>Photographie culinaire</a:t>
            </a:r>
          </a:p>
          <a:p>
            <a:pPr marL="171450" indent="-171450">
              <a:buFont typeface="Arial" panose="020B0604020202020204" pitchFamily="34" charset="0"/>
              <a:buChar char="•"/>
            </a:pPr>
            <a:r>
              <a:rPr lang="fr-FR" sz="1100" dirty="0">
                <a:latin typeface="+mn-lt"/>
              </a:rPr>
              <a:t>Passion pour l’Asie et voyages au Japon, en Thaïlande, en Inde, au Vietnam et en Indonésie</a:t>
            </a:r>
          </a:p>
          <a:p>
            <a:pPr marL="171450" indent="-171450">
              <a:buFont typeface="Arial" panose="020B0604020202020204" pitchFamily="34" charset="0"/>
              <a:buChar char="•"/>
            </a:pPr>
            <a:r>
              <a:rPr lang="fr-FR" sz="1100" dirty="0">
                <a:latin typeface="+mn-lt"/>
              </a:rPr>
              <a:t>Sports nautiques (paddle, kite surf, planche à voile)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12263" y="8296417"/>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24426" y="8645979"/>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ZoneTexte 5">
            <a:extLst>
              <a:ext uri="{FF2B5EF4-FFF2-40B4-BE49-F238E27FC236}">
                <a16:creationId xmlns:a16="http://schemas.microsoft.com/office/drawing/2014/main" id="{50B34861-5325-DF71-69BD-E2421E8130FA}"/>
              </a:ext>
            </a:extLst>
          </p:cNvPr>
          <p:cNvSpPr txBox="1"/>
          <p:nvPr/>
        </p:nvSpPr>
        <p:spPr>
          <a:xfrm>
            <a:off x="112263" y="8831158"/>
            <a:ext cx="4071083" cy="769441"/>
          </a:xfrm>
          <a:prstGeom prst="rect">
            <a:avLst/>
          </a:prstGeom>
          <a:noFill/>
        </p:spPr>
        <p:txBody>
          <a:bodyPr wrap="square">
            <a:spAutoFit/>
          </a:bodyPr>
          <a:lstStyle/>
          <a:p>
            <a:pPr marL="171450" indent="-171450">
              <a:buFont typeface="Arial" panose="020B0604020202020204" pitchFamily="34" charset="0"/>
              <a:buChar char="•"/>
            </a:pPr>
            <a:r>
              <a:rPr lang="fr-FR" sz="1100" dirty="0">
                <a:latin typeface="Calibri" panose="020F0502020204030204" pitchFamily="34" charset="0"/>
                <a:cs typeface="Calibri" panose="020F0502020204030204" pitchFamily="34" charset="0"/>
              </a:rPr>
              <a:t> MC Pâtisserie boulangère (2014-2015) - CFA de Sainte-Luce-sur-Loire (Loire-Atlantique, Pays de la Loire)</a:t>
            </a:r>
          </a:p>
          <a:p>
            <a:pPr marL="171450" indent="-171450">
              <a:buFont typeface="Arial" panose="020B0604020202020204" pitchFamily="34" charset="0"/>
              <a:buChar char="•"/>
            </a:pPr>
            <a:r>
              <a:rPr lang="fr-FR" sz="1100" dirty="0">
                <a:latin typeface="Calibri" panose="020F0502020204030204" pitchFamily="34" charset="0"/>
                <a:cs typeface="Calibri" panose="020F0502020204030204" pitchFamily="34" charset="0"/>
              </a:rPr>
              <a:t>CAP Pâtisserie (2013-2014) - Contrat d’apprentissage avec l’URMA de Saint-Nazaire (Loire-Atlantique, Pays de la Loire)</a:t>
            </a:r>
          </a:p>
        </p:txBody>
      </p:sp>
      <p:pic>
        <p:nvPicPr>
          <p:cNvPr id="3" name="Image 2" descr="Une image contenant personne, mur, cravate, homme&#10;&#10;Description générée automatiquement">
            <a:extLst>
              <a:ext uri="{FF2B5EF4-FFF2-40B4-BE49-F238E27FC236}">
                <a16:creationId xmlns:a16="http://schemas.microsoft.com/office/drawing/2014/main" id="{7F5BED60-2E91-79E3-CC5C-FAE537EA129E}"/>
              </a:ext>
            </a:extLst>
          </p:cNvPr>
          <p:cNvPicPr>
            <a:picLocks noChangeAspect="1"/>
          </p:cNvPicPr>
          <p:nvPr/>
        </p:nvPicPr>
        <p:blipFill rotWithShape="1">
          <a:blip r:embed="rId7"/>
          <a:srcRect l="19169" r="14020"/>
          <a:stretch/>
        </p:blipFill>
        <p:spPr>
          <a:xfrm>
            <a:off x="4409751" y="238464"/>
            <a:ext cx="2301123" cy="2298858"/>
          </a:xfrm>
          <a:prstGeom prst="ellipse">
            <a:avLst/>
          </a:prstGeom>
          <a:ln w="38100">
            <a:solidFill>
              <a:srgbClr val="7030A0"/>
            </a:solidFill>
          </a:ln>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840</TotalTime>
  <Words>453</Words>
  <Application>Microsoft Macintosh PowerPoint</Application>
  <PresentationFormat>Format A4 (210 x 297 mm)</PresentationFormat>
  <Paragraphs>51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38</cp:revision>
  <cp:lastPrinted>2022-05-25T13:38:42Z</cp:lastPrinted>
  <dcterms:created xsi:type="dcterms:W3CDTF">2022-05-25T13:38:28Z</dcterms:created>
  <dcterms:modified xsi:type="dcterms:W3CDTF">2022-08-13T14:24:27Z</dcterms:modified>
</cp:coreProperties>
</file>