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/>
    <p:restoredTop sz="96327"/>
  </p:normalViewPr>
  <p:slideViewPr>
    <p:cSldViewPr snapToGrid="0" snapToObjects="1" showGuides="1">
      <p:cViewPr varScale="1">
        <p:scale>
          <a:sx n="86" d="100"/>
          <a:sy n="86" d="100"/>
        </p:scale>
        <p:origin x="3552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13/07/2022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4">
              <a:lumMod val="75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968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Christian </a:t>
            </a:r>
            <a:r>
              <a:rPr lang="fr-FR" sz="2800" b="1" dirty="0"/>
              <a:t>Brique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805240"/>
            <a:ext cx="3998067" cy="38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Professionnel de la maçonnerie avec 8 ans d’expérience dans le monde du béton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24" y="1760902"/>
            <a:ext cx="4010235" cy="7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50" i="1" dirty="0"/>
              <a:t>Expert polyvalent du domaine du bâtiment et de la maçonnerie, chevronné et habitué à travailler à de fortes cadences depuis 8 ans. Habitué au travail en équipe pour la réalisation de gros œuvres. Apte à diriger de gros engins sur les chantiers en construction.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247" y="135132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54985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2" y="2974346"/>
            <a:ext cx="4249771" cy="438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2017 à aujourd’hui : chef de chantier - Entreprise </a:t>
            </a:r>
            <a:r>
              <a:rPr lang="fr-FR" sz="1100" b="1" dirty="0" err="1"/>
              <a:t>PolyChantier</a:t>
            </a:r>
            <a:endParaRPr lang="fr-FR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Diriger et contrôler les équipes sur chantier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Planifier les travaux de maçonnerie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financière du chantier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application des procédures de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Transmissions des divers rapports aux conducteurs de travaux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Prévoir les besoins en matière de matériaux</a:t>
            </a:r>
          </a:p>
          <a:p>
            <a:endParaRPr lang="fr-FR" sz="1100" dirty="0"/>
          </a:p>
          <a:p>
            <a:r>
              <a:rPr lang="fr-FR" sz="1100" b="1" dirty="0"/>
              <a:t>2014 à 2017 : maçon - Entreprise </a:t>
            </a:r>
            <a:r>
              <a:rPr lang="fr-FR" sz="1100" b="1" dirty="0" err="1"/>
              <a:t>PolyBatiment</a:t>
            </a:r>
            <a:endParaRPr lang="fr-FR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Assemblage et positionnement des structures d’armature du béton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Conception et pose du coffrage pour couler mortier et béton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et application d’enduit sur différentes surfaces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œuvre de différentes structures horizontales dont les dalles, la chape, le plancher…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Réalisation de diverses ouvertures de maçonnerie</a:t>
            </a:r>
          </a:p>
          <a:p>
            <a:endParaRPr lang="fr-FR" sz="1100" dirty="0"/>
          </a:p>
          <a:p>
            <a:r>
              <a:rPr lang="fr-FR" sz="1100" b="1" dirty="0"/>
              <a:t>2010 à 2013 : manœuvre - Société </a:t>
            </a:r>
            <a:r>
              <a:rPr lang="fr-FR" sz="1100" b="1" dirty="0" err="1"/>
              <a:t>ManoBat</a:t>
            </a:r>
            <a:endParaRPr lang="fr-FR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Transport des divers outils et des matériaux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Montage des échafaudages, des échelles et des tréteaux…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place de l’espace d’intervention et nettoyage au préalable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Manœuvre en électricité : creusement de passages pour réseau électrique et saignées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Manœuvre sur chantier : mise en place des diverses signalisations, pose de fontes…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13924" y="171962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23643" y="291544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5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Aptitude à réaliser des tracés et du ferraillage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à utiliser les matériaux à bon escient (pierre, ciment, composites…)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à lire un plan détaillé en maçonnerie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Langues : français maternel et anglais scolaire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6694832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886" y="7088052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Dynamique et organisé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Respectueux du 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d’analyse et de synthèse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Persévérance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225" y="8570925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Littérature policière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Cinéma d'art et d'essai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Pêche à la mouche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7077560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41364" y="7427122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7525062"/>
            <a:ext cx="4075928" cy="19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050" b="1" dirty="0">
                <a:latin typeface="+mn-lt"/>
              </a:rPr>
              <a:t>2009 : BP métiers de la piscine</a:t>
            </a:r>
            <a:r>
              <a:rPr lang="fr-FR" sz="1050" dirty="0">
                <a:latin typeface="+mn-lt"/>
              </a:rPr>
              <a:t> : formation à l’installation, entretien et rénovation d’une piscine. Formation visant à s’adapter au travail de pisciniste qui est en perpétuelle évolution. Formation au respect des normes de sécurité en bain à remous et autres.</a:t>
            </a:r>
          </a:p>
          <a:p>
            <a:endParaRPr lang="fr-FR" sz="1050" dirty="0">
              <a:latin typeface="+mn-lt"/>
            </a:endParaRPr>
          </a:p>
          <a:p>
            <a:r>
              <a:rPr lang="fr-FR" sz="1050" b="1" dirty="0">
                <a:latin typeface="+mn-lt"/>
              </a:rPr>
              <a:t>2008 : BAC Professionnel en bâtiment </a:t>
            </a:r>
            <a:r>
              <a:rPr lang="fr-FR" sz="1050" dirty="0">
                <a:latin typeface="+mn-lt"/>
              </a:rPr>
              <a:t>: diplôme de niveau 4 pour la réalisation et l’organisation de gros œuvres. Formation pour devenir un technicien apte à réaliser des travaux d’une ampleur considérable.</a:t>
            </a:r>
          </a:p>
          <a:p>
            <a:endParaRPr lang="fr-FR" sz="1050" dirty="0">
              <a:latin typeface="+mn-lt"/>
            </a:endParaRPr>
          </a:p>
          <a:p>
            <a:r>
              <a:rPr lang="fr-FR" sz="1050" b="1" dirty="0">
                <a:latin typeface="+mn-lt"/>
              </a:rPr>
              <a:t>2007 : CAP en maçonnerie</a:t>
            </a:r>
            <a:r>
              <a:rPr lang="fr-FR" sz="1050" dirty="0">
                <a:latin typeface="+mn-lt"/>
              </a:rPr>
              <a:t> : obtention d’un diplôme agréé par les experts de la maçonnerie. 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15A3D93F-709F-3DC9-01B0-26A7C3EC7B7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372" b="27647"/>
          <a:stretch/>
        </p:blipFill>
        <p:spPr>
          <a:xfrm>
            <a:off x="4475887" y="426520"/>
            <a:ext cx="2259659" cy="2267650"/>
          </a:xfrm>
          <a:prstGeom prst="ellipse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424</Words>
  <Application>Microsoft Macintosh PowerPoint</Application>
  <PresentationFormat>Format A4 (210 x 297 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cp:lastPrinted>2022-05-25T13:38:42Z</cp:lastPrinted>
  <dcterms:created xsi:type="dcterms:W3CDTF">2022-05-25T13:38:28Z</dcterms:created>
  <dcterms:modified xsi:type="dcterms:W3CDTF">2022-07-12T22:57:39Z</dcterms:modified>
</cp:coreProperties>
</file>