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07"/>
    <p:restoredTop sz="96327"/>
  </p:normalViewPr>
  <p:slideViewPr>
    <p:cSldViewPr snapToGrid="0" snapToObjects="1" showGuides="1">
      <p:cViewPr varScale="1">
        <p:scale>
          <a:sx n="210" d="100"/>
          <a:sy n="210" d="100"/>
        </p:scale>
        <p:origin x="2760" y="1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33123" y="-2"/>
            <a:ext cx="2431225" cy="9906000"/>
          </a:xfrm>
          <a:prstGeom prst="rect">
            <a:avLst/>
          </a:prstGeom>
          <a:solidFill>
            <a:schemeClr val="accent6">
              <a:alpha val="2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93" y="250265"/>
            <a:ext cx="3327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François Bernard</a:t>
            </a:r>
            <a:endParaRPr lang="fr-FR" sz="2400" b="1" dirty="0"/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26" y="921463"/>
            <a:ext cx="4194414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Ingénieur Informatique Senior - Expert en Solutions Logicielles et Ventes Techniques</a:t>
            </a:r>
            <a:endParaRPr lang="fr-FR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18102" y="740259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1950233"/>
            <a:ext cx="4131841" cy="86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Ingénieur informatique avec 13 ans d'expérience, spécialisé dans les rôles commerciaux et les ventes techniques. Capacité éprouvée à comprendre les besoins des clients, à développer des solutions adaptées et à augmenter les ventes de produits logiciels. Expertise technique solide combinée à des compétences exceptionnelles en communication et en leadership.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31" y="1507326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3010151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3406790"/>
            <a:ext cx="4236871" cy="2640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Ingénieur Commercial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Société XYZ, Paris, France, 2011 – Présent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Développement de relations solides avec les clients et compréhension de leurs besoins en matière de logiciels.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Présentation des produits logiciels et démonstration de leur valeur pour les clients.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Atteinte et dépassement régulier des objectifs de vente.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Formation des clients sur l'utilisation des produits.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Ingénieur Support Technique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Entreprise ABC, Paris, France, 2008-2011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Fourniture d'un support technique de haut niveau pour les produits logiciels.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Formation des utilisateurs sur l'utilisation des produits.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Résolution des problèmes techniques des clients.</a:t>
            </a: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80890" y="1884947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58885" y="3350796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2616" y="2843880"/>
            <a:ext cx="2010561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6101" y="3443763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15" y="291993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233" y="320409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445" y="3731688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56" y="2511187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437" y="7933746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341" y="8406098"/>
            <a:ext cx="4029978" cy="11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Excellentes compétences en communication et en présentation.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comprendre les besoins des clients et à proposer des solutions adaptées.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travailler en équipe et à collaborer efficacement.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Engagé à fournir un service à la clientèle de haute qualité.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apprendre rapidement et à s'adapter aux nouvelles technologies.</a:t>
            </a: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341" y="6188658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 métier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372" y="4303424"/>
            <a:ext cx="219781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184731" y="8282432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56" y="4960850"/>
            <a:ext cx="2144334" cy="79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Master en Informatique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École Polytechnique, Paris, 2006-2008.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Licence en Informatique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Université Pierre et Marie Curie, Paris, 2003-2006.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684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992" y="6076292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244" y="6422500"/>
            <a:ext cx="2158138" cy="76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Français (langue maternelle)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Anglais (C1 - Cadre européen commun de référence pour les langues)</a:t>
            </a:r>
          </a:p>
        </p:txBody>
      </p:sp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164562" y="6664445"/>
            <a:ext cx="4051046" cy="152410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Expérience en vente de solutions logicielles.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Compétences techniques solides en informatique.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comprendre et à résoudre les problèmes techniques des clients.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Expérience en présentation de produits et en formation d'utilisateurs.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Connaissance des dernières tendances en matière de logiciels.</a:t>
            </a:r>
          </a:p>
          <a:p>
            <a:br>
              <a:rPr lang="fr-FR" sz="1050" dirty="0"/>
            </a:br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213939" y="6570562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650" y="731742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172" y="7737782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Programmation et codage en tant que passe-temps.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Jogging et natation.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Lecture de romans de science-fiction et d'articles sur les dernières technologies.</a:t>
            </a:r>
          </a:p>
        </p:txBody>
      </p:sp>
      <p:pic>
        <p:nvPicPr>
          <p:cNvPr id="33" name="Image 32" descr="Une image contenant personne, Visage humain, habits, sourire&#10;&#10;Description générée automatiquement">
            <a:extLst>
              <a:ext uri="{FF2B5EF4-FFF2-40B4-BE49-F238E27FC236}">
                <a16:creationId xmlns:a16="http://schemas.microsoft.com/office/drawing/2014/main" id="{46A18B45-3D7F-1798-83A0-602FC4B7FAF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34021"/>
          <a:stretch/>
        </p:blipFill>
        <p:spPr>
          <a:xfrm>
            <a:off x="4646101" y="344366"/>
            <a:ext cx="2004770" cy="1981735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579</TotalTime>
  <Words>655</Words>
  <Application>Microsoft Macintosh PowerPoint</Application>
  <PresentationFormat>Format A4 (210 x 297 mm)</PresentationFormat>
  <Paragraphs>86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71</cp:revision>
  <cp:lastPrinted>2022-05-25T13:38:42Z</cp:lastPrinted>
  <dcterms:created xsi:type="dcterms:W3CDTF">2022-05-25T13:38:28Z</dcterms:created>
  <dcterms:modified xsi:type="dcterms:W3CDTF">2023-05-26T12:54:10Z</dcterms:modified>
</cp:coreProperties>
</file>