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D1D7"/>
    <a:srgbClr val="E4D9C6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5"/>
    <p:restoredTop sz="92104"/>
  </p:normalViewPr>
  <p:slideViewPr>
    <p:cSldViewPr snapToGrid="0" snapToObjects="1" showGuides="1">
      <p:cViewPr varScale="1">
        <p:scale>
          <a:sx n="226" d="100"/>
          <a:sy n="226" d="100"/>
        </p:scale>
        <p:origin x="3304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" y="3730"/>
            <a:ext cx="2430148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840383"/>
            <a:ext cx="411651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Ingénieur Informatique Senior spécialisé en Développement de Logiciels et Gestion de Projets</a:t>
            </a:r>
            <a:endParaRPr lang="fr-FR" sz="1600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624560" y="6964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307" y="2172185"/>
            <a:ext cx="4094382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Avec plus de 15 ans d'expérience dans le domaine de l'informatique, je suis un ingénieur logiciel compétent et dédié, expert en développement Java, Python et C++. J'ai une solide expérience dans la gestion de projets, la coordination d'équipes et le développement de solutions logicielles innovantes. Ma capacité à résoudre des problèmes complexes et mon souci constant d'amélioration continue sont au cœur de ma réussite dans ce domaine.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1801071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134" y="3562589"/>
            <a:ext cx="3175000" cy="35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308" y="3984373"/>
            <a:ext cx="4035583" cy="312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2013 - Présent : Ingénieur Logiciel Senior, Google,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Développement et maintenance de solutions logicielles en Java, Python et C++ pour divers projets internes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d'équipes de développement de logiciels, assurant la coordination efficace et la livraison en temps voulu des projets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Mise en œuvre de nouvelles technologies et de pratiques de codage innovantes pour améliorer l'efficacité et la qualité du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Création d'outils de test automatisés pour garantir la fiabilité du logiciel avant la mise en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  <a:p>
            <a:r>
              <a:rPr lang="fr-FR" sz="1100" b="1" dirty="0"/>
              <a:t>2008 - 2013 : Ingénieur Logiciel, Microsoft,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Développement de logiciels en Java et C++ pour divers produits Microsoft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Travail en étroite collaboration avec l'équipe de test pour identifier et corriger les bugs de manière efficace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Contribution à l'optimisation du code et à l'amélioration des performances du logiciel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646693" y="2144818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652503" y="3916144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14" y="2511726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310" y="3116369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1" y="2548692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0" y="287573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34" y="3404197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8" y="2106729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8" y="6057464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1" y="6482694"/>
            <a:ext cx="2259904" cy="209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Expertise en développement de logiciels en Java, Python et C++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Expérience en gestion de projets et en coordination d'équipes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 des méthodologies Agile et Scrum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Compétences en tests automatiques et en intégration continue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6" y="3713161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8" y="4103692"/>
            <a:ext cx="2341562" cy="206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Excellent esprit d'analyse et capacité à résoudre des problèmes complexes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travailler de manière autonome et en 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Engagement envers l'excellence et l'amélioration continue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Bonnes compétences en communication et capacité à expliquer des concepts techniques de manière simple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143" y="7237318"/>
            <a:ext cx="23742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2589843" y="7578599"/>
            <a:ext cx="4061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111306" y="2432176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99305" y="6421922"/>
            <a:ext cx="220803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65646" y="4067067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2547627" y="7667122"/>
            <a:ext cx="4035583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2007 : Diplôme d'Ingénieur en Informatique, École Polytechnique,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2004 : Licence en Informatique, Université Paris-Saclay, Paris</a:t>
            </a:r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156973"/>
            <a:ext cx="414382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/>
              <a:t>Lucas</a:t>
            </a:r>
            <a:r>
              <a:rPr lang="fr-FR" sz="2800" b="1" dirty="0"/>
              <a:t> DE L'INFO</a:t>
            </a:r>
            <a:endParaRPr lang="fr-FR" sz="2800" dirty="0"/>
          </a:p>
        </p:txBody>
      </p:sp>
      <p:sp>
        <p:nvSpPr>
          <p:cNvPr id="10" name="Zone de texte 28">
            <a:extLst>
              <a:ext uri="{FF2B5EF4-FFF2-40B4-BE49-F238E27FC236}">
                <a16:creationId xmlns:a16="http://schemas.microsoft.com/office/drawing/2014/main" id="{C2877AF7-5533-7C91-A60D-CD26B068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80" y="8121382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ector recto 36">
            <a:extLst>
              <a:ext uri="{FF2B5EF4-FFF2-40B4-BE49-F238E27FC236}">
                <a16:creationId xmlns:a16="http://schemas.microsoft.com/office/drawing/2014/main" id="{0A061B27-FE63-F84E-0F9F-E2A5A03802FF}"/>
              </a:ext>
            </a:extLst>
          </p:cNvPr>
          <p:cNvCxnSpPr>
            <a:cxnSpLocks/>
          </p:cNvCxnSpPr>
          <p:nvPr/>
        </p:nvCxnSpPr>
        <p:spPr>
          <a:xfrm>
            <a:off x="119274" y="8458209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 de texte 22">
            <a:extLst>
              <a:ext uri="{FF2B5EF4-FFF2-40B4-BE49-F238E27FC236}">
                <a16:creationId xmlns:a16="http://schemas.microsoft.com/office/drawing/2014/main" id="{409CC41A-7AE3-F3FD-675B-91AD7655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99" y="8512346"/>
            <a:ext cx="2190016" cy="8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Anglais : C1 (cadre européen commun de référence pour les langues)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Allemand : B2 (cadre européen commun de référence pour les langues)</a:t>
            </a: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FC9B6108-CA72-3861-61AD-B0D24D8146FD}"/>
              </a:ext>
            </a:extLst>
          </p:cNvPr>
          <p:cNvSpPr/>
          <p:nvPr/>
        </p:nvSpPr>
        <p:spPr>
          <a:xfrm rot="16200000">
            <a:off x="704138" y="724531"/>
            <a:ext cx="2430148" cy="982542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28D5EEA7-A55F-7CD4-B2BE-980D07F33BBA}"/>
              </a:ext>
            </a:extLst>
          </p:cNvPr>
          <p:cNvSpPr/>
          <p:nvPr/>
        </p:nvSpPr>
        <p:spPr>
          <a:xfrm rot="10800000">
            <a:off x="-470" y="727"/>
            <a:ext cx="2430148" cy="982542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1FC1F53-5664-2700-0A4E-A40982A52B61}"/>
              </a:ext>
            </a:extLst>
          </p:cNvPr>
          <p:cNvSpPr txBox="1"/>
          <p:nvPr/>
        </p:nvSpPr>
        <p:spPr>
          <a:xfrm>
            <a:off x="2534453" y="8772023"/>
            <a:ext cx="408043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Programmation : Développement de projets personnels en open source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Jeux vidéo : Passionné de jeux vidéo, avec un intérêt particulier pour les RPG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Course à pied : Participation régulière à des courses locales</a:t>
            </a:r>
          </a:p>
        </p:txBody>
      </p:sp>
      <p:sp>
        <p:nvSpPr>
          <p:cNvPr id="13" name="Zone de texte 28">
            <a:extLst>
              <a:ext uri="{FF2B5EF4-FFF2-40B4-BE49-F238E27FC236}">
                <a16:creationId xmlns:a16="http://schemas.microsoft.com/office/drawing/2014/main" id="{51E380C7-C6AE-4759-47AA-33A7B2350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143" y="8332725"/>
            <a:ext cx="23742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F912DCC0-4E95-5133-0408-E65CF59E25FE}"/>
              </a:ext>
            </a:extLst>
          </p:cNvPr>
          <p:cNvCxnSpPr>
            <a:cxnSpLocks/>
          </p:cNvCxnSpPr>
          <p:nvPr/>
        </p:nvCxnSpPr>
        <p:spPr>
          <a:xfrm>
            <a:off x="2589843" y="8674006"/>
            <a:ext cx="4061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Image 8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335A8446-762F-8638-A635-08B16E08F1A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159" b="29625"/>
          <a:stretch/>
        </p:blipFill>
        <p:spPr>
          <a:xfrm>
            <a:off x="271705" y="187615"/>
            <a:ext cx="1873210" cy="18583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1290</TotalTime>
  <Words>419</Words>
  <Application>Microsoft Macintosh PowerPoint</Application>
  <PresentationFormat>Format A4 (210 x 297 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183</cp:revision>
  <cp:lastPrinted>2022-05-25T13:38:42Z</cp:lastPrinted>
  <dcterms:created xsi:type="dcterms:W3CDTF">2022-05-25T13:38:28Z</dcterms:created>
  <dcterms:modified xsi:type="dcterms:W3CDTF">2023-07-01T22:38:28Z</dcterms:modified>
</cp:coreProperties>
</file>