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74"/>
    <p:restoredTop sz="96327"/>
  </p:normalViewPr>
  <p:slideViewPr>
    <p:cSldViewPr snapToGrid="0" snapToObjects="1" showGuides="1">
      <p:cViewPr>
        <p:scale>
          <a:sx n="105" d="100"/>
          <a:sy n="105" d="100"/>
        </p:scale>
        <p:origin x="2408" y="1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9">
            <a:extLst>
              <a:ext uri="{FF2B5EF4-FFF2-40B4-BE49-F238E27FC236}">
                <a16:creationId xmlns:a16="http://schemas.microsoft.com/office/drawing/2014/main" id="{25BF3392-A131-50CC-1507-59E3CC2152A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433123" y="-2"/>
            <a:ext cx="2431225" cy="9906000"/>
          </a:xfrm>
          <a:prstGeom prst="rect">
            <a:avLst/>
          </a:prstGeom>
          <a:solidFill>
            <a:srgbClr val="00B050">
              <a:alpha val="23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Zone de texte 1">
            <a:extLst>
              <a:ext uri="{FF2B5EF4-FFF2-40B4-BE49-F238E27FC236}">
                <a16:creationId xmlns:a16="http://schemas.microsoft.com/office/drawing/2014/main" id="{E5F8DE6B-7986-7D8A-9913-73A8A7F67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732" y="249622"/>
            <a:ext cx="33278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Lucie EDUCATION</a:t>
            </a:r>
            <a:endParaRPr lang="fr-FR" sz="2400" b="1" dirty="0"/>
          </a:p>
        </p:txBody>
      </p:sp>
      <p:sp>
        <p:nvSpPr>
          <p:cNvPr id="7" name="Zone de texte 3">
            <a:extLst>
              <a:ext uri="{FF2B5EF4-FFF2-40B4-BE49-F238E27FC236}">
                <a16:creationId xmlns:a16="http://schemas.microsoft.com/office/drawing/2014/main" id="{A0B0E60B-1F47-06AD-0C62-51047EB29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826" y="921463"/>
            <a:ext cx="4194414" cy="47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Éducatrice Spécialisée Expérimentée avec 15 ans de Carrière Dédiée</a:t>
            </a:r>
            <a:endParaRPr lang="fr-FR" sz="1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Google Shape;61;p14">
            <a:extLst>
              <a:ext uri="{FF2B5EF4-FFF2-40B4-BE49-F238E27FC236}">
                <a16:creationId xmlns:a16="http://schemas.microsoft.com/office/drawing/2014/main" id="{8FE50E40-D2C0-7736-3371-99996FB4742D}"/>
              </a:ext>
            </a:extLst>
          </p:cNvPr>
          <p:cNvSpPr/>
          <p:nvPr/>
        </p:nvSpPr>
        <p:spPr>
          <a:xfrm>
            <a:off x="280890" y="741136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9" name="Zone de texte 4">
            <a:extLst>
              <a:ext uri="{FF2B5EF4-FFF2-40B4-BE49-F238E27FC236}">
                <a16:creationId xmlns:a16="http://schemas.microsoft.com/office/drawing/2014/main" id="{409AE738-B4BF-3CC5-A96D-84C8AB58C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67" y="2096537"/>
            <a:ext cx="4131841" cy="860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Éducatrice spécialisée passionnée avec 15 ans d'expérience dans l'accompagnement de personnes en difficulté. Excellente capacité à établir des relations de confiance et à élaborer des projets personnalisés pour améliorer l'autonomie et l'intégration sociale de chaque individu. Dévouée à offrir des solutions innovantes et un soutien inébranlable à ceux qui en ont le plus besoin.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 de texte 5">
            <a:extLst>
              <a:ext uri="{FF2B5EF4-FFF2-40B4-BE49-F238E27FC236}">
                <a16:creationId xmlns:a16="http://schemas.microsoft.com/office/drawing/2014/main" id="{ABFFB6A3-C2C7-25E1-0351-3F0B3EFF4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31" y="1653630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Zone de texte 6">
            <a:extLst>
              <a:ext uri="{FF2B5EF4-FFF2-40B4-BE49-F238E27FC236}">
                <a16:creationId xmlns:a16="http://schemas.microsoft.com/office/drawing/2014/main" id="{A35884B0-4846-2DB7-57CB-AB53E2AF0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67" y="3266183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Zone de texte 7">
            <a:extLst>
              <a:ext uri="{FF2B5EF4-FFF2-40B4-BE49-F238E27FC236}">
                <a16:creationId xmlns:a16="http://schemas.microsoft.com/office/drawing/2014/main" id="{ED3ACC09-5DFC-E13C-6C11-EE49DFE7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68" y="3662823"/>
            <a:ext cx="4142290" cy="2062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Éducatrice Spécialisée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Centre d'Aide par le Travail, Lyon, 2008 – Présent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Collaboration avec les familles et les professionnels de santé pour concevoir et mettre en œuvre des plans d'assistance individualisés.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Organisation d'activités favorisant le développement des compétences sociales et professionnelles.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Éducatrice Spécialisée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Maison d'Enfants à Caractère Social, Lyon, 2003-2008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Mise en place de projets éducatifs personnalisés pour les enfants et adolescents en difficulté.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Travail en étroite collaboration avec les services sociaux, les écoles et les familles.</a:t>
            </a:r>
          </a:p>
        </p:txBody>
      </p:sp>
      <p:cxnSp>
        <p:nvCxnSpPr>
          <p:cNvPr id="13" name="Conector recto 36">
            <a:extLst>
              <a:ext uri="{FF2B5EF4-FFF2-40B4-BE49-F238E27FC236}">
                <a16:creationId xmlns:a16="http://schemas.microsoft.com/office/drawing/2014/main" id="{ABA3EF5C-17E6-3FEF-B78D-4542401BDF8C}"/>
              </a:ext>
            </a:extLst>
          </p:cNvPr>
          <p:cNvCxnSpPr>
            <a:cxnSpLocks/>
          </p:cNvCxnSpPr>
          <p:nvPr/>
        </p:nvCxnSpPr>
        <p:spPr>
          <a:xfrm>
            <a:off x="280890" y="2031251"/>
            <a:ext cx="402666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36">
            <a:extLst>
              <a:ext uri="{FF2B5EF4-FFF2-40B4-BE49-F238E27FC236}">
                <a16:creationId xmlns:a16="http://schemas.microsoft.com/office/drawing/2014/main" id="{C1219AB7-3ADE-4885-5355-6C9709225EB4}"/>
              </a:ext>
            </a:extLst>
          </p:cNvPr>
          <p:cNvCxnSpPr>
            <a:cxnSpLocks/>
          </p:cNvCxnSpPr>
          <p:nvPr/>
        </p:nvCxnSpPr>
        <p:spPr>
          <a:xfrm>
            <a:off x="258885" y="3606828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uadro de texto 24">
            <a:extLst>
              <a:ext uri="{FF2B5EF4-FFF2-40B4-BE49-F238E27FC236}">
                <a16:creationId xmlns:a16="http://schemas.microsoft.com/office/drawing/2014/main" id="{BCBDA240-DC9A-6219-7609-22B2A8F9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2616" y="2843880"/>
            <a:ext cx="2010561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F7D1ADF7-6D59-948A-9307-B1D893181CE0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6101" y="3443763"/>
            <a:ext cx="219710" cy="219710"/>
          </a:xfrm>
          <a:prstGeom prst="rect">
            <a:avLst/>
          </a:prstGeom>
        </p:spPr>
      </p:pic>
      <p:pic>
        <p:nvPicPr>
          <p:cNvPr id="1032" name="Image 13">
            <a:extLst>
              <a:ext uri="{FF2B5EF4-FFF2-40B4-BE49-F238E27FC236}">
                <a16:creationId xmlns:a16="http://schemas.microsoft.com/office/drawing/2014/main" id="{0D33B328-4C89-4101-3B8D-9BFB67653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515" y="291993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 14">
            <a:extLst>
              <a:ext uri="{FF2B5EF4-FFF2-40B4-BE49-F238E27FC236}">
                <a16:creationId xmlns:a16="http://schemas.microsoft.com/office/drawing/2014/main" id="{D100A965-CF64-50F4-41BD-A7EAA06D6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233" y="3204098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age 17">
            <a:extLst>
              <a:ext uri="{FF2B5EF4-FFF2-40B4-BE49-F238E27FC236}">
                <a16:creationId xmlns:a16="http://schemas.microsoft.com/office/drawing/2014/main" id="{E1CD72BF-FF52-4ABA-BD16-19CEC83CB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445" y="3731688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 de texte 18">
            <a:extLst>
              <a:ext uri="{FF2B5EF4-FFF2-40B4-BE49-F238E27FC236}">
                <a16:creationId xmlns:a16="http://schemas.microsoft.com/office/drawing/2014/main" id="{D195CB69-BF30-955F-77B4-6D27ADFF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956" y="2511187"/>
            <a:ext cx="2144334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Zone de texte 20">
            <a:extLst>
              <a:ext uri="{FF2B5EF4-FFF2-40B4-BE49-F238E27FC236}">
                <a16:creationId xmlns:a16="http://schemas.microsoft.com/office/drawing/2014/main" id="{BE8E1647-3F3E-7D44-2728-908BCA8F5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0" y="7498326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Zone de texte 22">
            <a:extLst>
              <a:ext uri="{FF2B5EF4-FFF2-40B4-BE49-F238E27FC236}">
                <a16:creationId xmlns:a16="http://schemas.microsoft.com/office/drawing/2014/main" id="{105FEE60-283F-BFE0-E4AA-B96B0A611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614" y="7970678"/>
            <a:ext cx="4029978" cy="116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Grande empathie et excellentes compétences en communication.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Capacité à établir des relations de confiance avec les bénéficiaires et leurs familles.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Solide engagement envers l'amélioration de l'autonomie et de l'intégration sociale des individus.</a:t>
            </a:r>
          </a:p>
        </p:txBody>
      </p:sp>
      <p:sp>
        <p:nvSpPr>
          <p:cNvPr id="20" name="Zone de texte 23">
            <a:extLst>
              <a:ext uri="{FF2B5EF4-FFF2-40B4-BE49-F238E27FC236}">
                <a16:creationId xmlns:a16="http://schemas.microsoft.com/office/drawing/2014/main" id="{7A83F3E6-7000-53D6-C737-DC7FA36B9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139" y="6263417"/>
            <a:ext cx="205680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Compétences métier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Zone de texte 28">
            <a:extLst>
              <a:ext uri="{FF2B5EF4-FFF2-40B4-BE49-F238E27FC236}">
                <a16:creationId xmlns:a16="http://schemas.microsoft.com/office/drawing/2014/main" id="{5A6E7EFC-94C0-7511-64FA-0333E1890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372" y="4148120"/>
            <a:ext cx="2197811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Formation &amp; Certifications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8" name="Conector recto 36">
            <a:extLst>
              <a:ext uri="{FF2B5EF4-FFF2-40B4-BE49-F238E27FC236}">
                <a16:creationId xmlns:a16="http://schemas.microsoft.com/office/drawing/2014/main" id="{FA4D679F-F883-9AEE-CCF1-73EE3075B7DE}"/>
              </a:ext>
            </a:extLst>
          </p:cNvPr>
          <p:cNvCxnSpPr>
            <a:cxnSpLocks/>
          </p:cNvCxnSpPr>
          <p:nvPr/>
        </p:nvCxnSpPr>
        <p:spPr>
          <a:xfrm>
            <a:off x="173004" y="7847012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Zone de texte 31">
            <a:extLst>
              <a:ext uri="{FF2B5EF4-FFF2-40B4-BE49-F238E27FC236}">
                <a16:creationId xmlns:a16="http://schemas.microsoft.com/office/drawing/2014/main" id="{8D409EA3-6289-E719-B251-F58CE2A38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956" y="4809196"/>
            <a:ext cx="2144334" cy="1365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Diplôme d'État d'Éducateur Spécialisé (DEES)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Institut Régional du Travail Social, Lyon, 2000-2003.</a:t>
            </a:r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" name="Rectangle 44">
            <a:extLst>
              <a:ext uri="{FF2B5EF4-FFF2-40B4-BE49-F238E27FC236}">
                <a16:creationId xmlns:a16="http://schemas.microsoft.com/office/drawing/2014/main" id="{A8FD9164-1C1E-BABF-9C32-AF221B1D1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684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1" name="Zone de texte 26">
            <a:extLst>
              <a:ext uri="{FF2B5EF4-FFF2-40B4-BE49-F238E27FC236}">
                <a16:creationId xmlns:a16="http://schemas.microsoft.com/office/drawing/2014/main" id="{5884FA14-163B-652C-A3F5-DEC31F489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1179" y="5617570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Zone de texte 27">
            <a:extLst>
              <a:ext uri="{FF2B5EF4-FFF2-40B4-BE49-F238E27FC236}">
                <a16:creationId xmlns:a16="http://schemas.microsoft.com/office/drawing/2014/main" id="{BA8B0CC4-D659-2305-8FC0-1E7AE2D76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3307" y="6010485"/>
            <a:ext cx="2158138" cy="84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Français (langue maternelle)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Anglais (B2 - Cadre européen commun de référence pour les langues)</a:t>
            </a:r>
          </a:p>
        </p:txBody>
      </p:sp>
      <p:sp>
        <p:nvSpPr>
          <p:cNvPr id="3" name="Zone de texte 4">
            <a:extLst>
              <a:ext uri="{FF2B5EF4-FFF2-40B4-BE49-F238E27FC236}">
                <a16:creationId xmlns:a16="http://schemas.microsoft.com/office/drawing/2014/main" id="{A98EC837-7F0E-6BA0-E797-5D079FB91DB5}"/>
              </a:ext>
            </a:extLst>
          </p:cNvPr>
          <p:cNvSpPr txBox="1"/>
          <p:nvPr/>
        </p:nvSpPr>
        <p:spPr>
          <a:xfrm>
            <a:off x="144360" y="6739205"/>
            <a:ext cx="4051046" cy="76194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Conception de programmes d'assistance personnalisés.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Travail en collaboration avec une équipe interdisciplinaire.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Expérience dans le soutien aux individus ayant des défis mentaux, physiques ou émotionnels.</a:t>
            </a:r>
          </a:p>
        </p:txBody>
      </p: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F88D33D4-F28D-E49C-B667-0BF59872BD00}"/>
              </a:ext>
            </a:extLst>
          </p:cNvPr>
          <p:cNvCxnSpPr>
            <a:cxnSpLocks/>
          </p:cNvCxnSpPr>
          <p:nvPr/>
        </p:nvCxnSpPr>
        <p:spPr>
          <a:xfrm>
            <a:off x="193737" y="6645321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Zone de texte 26">
            <a:extLst>
              <a:ext uri="{FF2B5EF4-FFF2-40B4-BE49-F238E27FC236}">
                <a16:creationId xmlns:a16="http://schemas.microsoft.com/office/drawing/2014/main" id="{807E9A38-EEC5-E3E1-98FE-4C7CA91F1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3764" y="6818577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Zone de texte 27">
            <a:extLst>
              <a:ext uri="{FF2B5EF4-FFF2-40B4-BE49-F238E27FC236}">
                <a16:creationId xmlns:a16="http://schemas.microsoft.com/office/drawing/2014/main" id="{E7A815B3-9637-6694-77CB-873BD9B93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476" y="7196549"/>
            <a:ext cx="2158138" cy="109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Lecture de livres sur le développement personnel.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Marche en nature pour maintenir un équilibre de vie sain.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Bénévolat régulier pour des organisations caritatives locales.</a:t>
            </a:r>
          </a:p>
          <a:p>
            <a:pPr algn="l"/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</p:txBody>
      </p:sp>
      <p:pic>
        <p:nvPicPr>
          <p:cNvPr id="29" name="Image 28" descr="Une image contenant Visage humain, personne, habits, lunettes&#10;&#10;Description générée automatiquement">
            <a:extLst>
              <a:ext uri="{FF2B5EF4-FFF2-40B4-BE49-F238E27FC236}">
                <a16:creationId xmlns:a16="http://schemas.microsoft.com/office/drawing/2014/main" id="{7F8EB8CF-3D95-B93D-D02A-6B3AAA330C6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1353"/>
          <a:stretch/>
        </p:blipFill>
        <p:spPr>
          <a:xfrm>
            <a:off x="4635273" y="222294"/>
            <a:ext cx="1952297" cy="1898203"/>
          </a:xfrm>
          <a:prstGeom prst="ellipse">
            <a:avLst/>
          </a:prstGeom>
          <a:ln w="571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626</TotalTime>
  <Words>604</Words>
  <Application>Microsoft Macintosh PowerPoint</Application>
  <PresentationFormat>Format A4 (210 x 297 mm)</PresentationFormat>
  <Paragraphs>77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117</cp:revision>
  <cp:lastPrinted>2022-05-25T13:38:42Z</cp:lastPrinted>
  <dcterms:created xsi:type="dcterms:W3CDTF">2022-05-25T13:38:28Z</dcterms:created>
  <dcterms:modified xsi:type="dcterms:W3CDTF">2023-05-29T22:28:13Z</dcterms:modified>
</cp:coreProperties>
</file>