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35"/>
    <p:restoredTop sz="96327"/>
  </p:normalViewPr>
  <p:slideViewPr>
    <p:cSldViewPr snapToGrid="0" snapToObjects="1" showGuides="1">
      <p:cViewPr varScale="1">
        <p:scale>
          <a:sx n="185" d="100"/>
          <a:sy n="185" d="100"/>
        </p:scale>
        <p:origin x="2768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2">
              <a:lumMod val="75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Hachem</a:t>
            </a:r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BUSINESS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Directeur Commercial Senior - Expert en Stratégie Commerciale et Développement des Ventes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br>
              <a:rPr lang="fr-FR" sz="1400" dirty="0"/>
            </a:b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Directeur commercial dynamique et axé sur les résultats, avec plus de 25 ans d'expérience dans le développement de stratégies commerciales efficaces et la direction d'équipes de vente. Capacité éprouvée à développer de nouvelles opportunités commerciales et à améliorer les performances de vente. Leader inspirant, engagé à motiver les équipes et à atteindre les objectifs de l'entreprise.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406790"/>
            <a:ext cx="4236871" cy="264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Directeur Commercial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XYZ, Lyon, France, 2005 – Présent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 d'une équipe commerciale de 50 personnes, incluant la formation, le coaching et le développement des compétences.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Élaboration et mise en œuvre de stratégies commerciales pour augmenter les ventes et améliorer la rentabilité.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relations clés avec les clients et développement de nouveaux marchés.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Suivi des performances de vente et mise en place de plans d'amélioration.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Chef des Ventes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ABC, Lyon, France, 1992-2005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d'une équipe de vente de 20 personnes, en assurant la formation et le développement.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Atteinte et dépassement régulier des objectifs de vente.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Renforcement des relations avec les clients clés et développement de nouvelles opportunités d'affaires.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27" y="822377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62" y="8666340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 et en leadership.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motiver et à inspirer les équipes.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prendre des décisions commerciales stratégiques.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Résilience et capacité à travailler sous pression.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Engagé à atteindre l'excellence en matière de service à la clientèle.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41" y="618865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303424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06621" y="857245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960850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Administration des Affaires (MBA)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HEC Paris, 1990-1992.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Gestion et Marketing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Lyon 3, 1986-1990.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92" y="607629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244" y="6422500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(C1 -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73610" y="6635847"/>
            <a:ext cx="4051046" cy="15241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Expertise en développement et mise en œuvre de stratégies commerciales.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gestion d'équipe et en développement des talents.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gestion de la relation client et en développement des ventes.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approfondie des marchés et des tendances commerciales.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analyse et en résolution de problèmes commerciaux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13939" y="657056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650" y="731742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172" y="7737782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Tennis et ski.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biographies et d'histoires d'entreprise.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Dégustation de vins et découverte de nouvelles cuisines.</a:t>
            </a:r>
          </a:p>
        </p:txBody>
      </p:sp>
      <p:pic>
        <p:nvPicPr>
          <p:cNvPr id="30" name="Image 29" descr="Une image contenant personne, Visage humain, sourire, vêtements habillés&#10;&#10;Description générée automatiquement">
            <a:extLst>
              <a:ext uri="{FF2B5EF4-FFF2-40B4-BE49-F238E27FC236}">
                <a16:creationId xmlns:a16="http://schemas.microsoft.com/office/drawing/2014/main" id="{58E4DA33-FE92-AEAF-337B-2FEBCB718BA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3436"/>
          <a:stretch/>
        </p:blipFill>
        <p:spPr>
          <a:xfrm>
            <a:off x="4646101" y="189434"/>
            <a:ext cx="2124230" cy="2130036"/>
          </a:xfrm>
          <a:prstGeom prst="ellipse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686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67</cp:revision>
  <cp:lastPrinted>2022-05-25T13:38:42Z</cp:lastPrinted>
  <dcterms:created xsi:type="dcterms:W3CDTF">2022-05-25T13:38:28Z</dcterms:created>
  <dcterms:modified xsi:type="dcterms:W3CDTF">2023-05-26T12:47:09Z</dcterms:modified>
</cp:coreProperties>
</file>