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8"/>
    <p:restoredTop sz="96327"/>
  </p:normalViewPr>
  <p:slideViewPr>
    <p:cSldViewPr snapToGrid="0" snapToObjects="1" showGuides="1">
      <p:cViewPr varScale="1">
        <p:scale>
          <a:sx n="129" d="100"/>
          <a:sy n="129" d="100"/>
        </p:scale>
        <p:origin x="4160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FF0000">
              <a:alpha val="901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Lou </a:t>
            </a:r>
            <a:r>
              <a:rPr lang="fr-FR" sz="2800" b="1" dirty="0"/>
              <a:t>ASSISTANTE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Assistante commerciale et administrative expérimentée (8 ans)</a:t>
            </a:r>
            <a:br>
              <a:rPr lang="fr-FR" b="1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1784424"/>
            <a:ext cx="4071587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Possédant plus de 8 années d’expérience dans le soutien aux forces de vente et le suivi administratif, je me trouve actuellement à la recherche d’un nouveau défi professionnel. Mes compétences en service à la clientèle et en communication me permettent de créer des liens aisément avec les clients afin de valoriser les produits de l’entreprise dans laquelle j’évolue.</a:t>
            </a:r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40" y="135490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66" y="2932595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26" y="3445917"/>
            <a:ext cx="4047565" cy="432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07-2017 - aujourd’hui : Assistante commerciale et administrative chez un Opérateur de Télécommunication, à Bordeaux (CDI)</a:t>
            </a:r>
          </a:p>
          <a:p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Véritable bras droit du manager, en charge des tâches annexes et administratives confiées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clients et fournisseurs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Élaboration de devis, de contrats, et suivi de dossiers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Responsable de l’accueil physique, téléphonique, et écrite (messagerie en ligne).</a:t>
            </a:r>
            <a:br>
              <a:rPr lang="fr-FR" sz="1050" dirty="0"/>
            </a:br>
            <a:endParaRPr lang="fr-FR" sz="1050" dirty="0"/>
          </a:p>
          <a:p>
            <a:r>
              <a:rPr lang="fr-FR" sz="1050" b="1" dirty="0"/>
              <a:t>11-2015 – 06-2017 : Secrétaire commerciale chez Petit Forestier, à Bordeaux (CDD)</a:t>
            </a:r>
          </a:p>
          <a:p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Devis et facturation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Suivi des commandes clients et relance commerciale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Actualisation des bases de données internes à l’entreprise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Contribution et mise en ligne de statistiques.</a:t>
            </a:r>
            <a:br>
              <a:rPr lang="fr-FR" sz="1050" dirty="0"/>
            </a:br>
            <a:endParaRPr lang="fr-FR" sz="1050" dirty="0"/>
          </a:p>
          <a:p>
            <a:r>
              <a:rPr lang="fr-FR" sz="1050" b="1" dirty="0"/>
              <a:t>09-2014 – 09-2015 : Assistante commerciale chez </a:t>
            </a:r>
            <a:r>
              <a:rPr lang="fr-FR" sz="1050" b="1" dirty="0" err="1"/>
              <a:t>Snaidero</a:t>
            </a:r>
            <a:r>
              <a:rPr lang="fr-FR" sz="1050" b="1" dirty="0"/>
              <a:t>, à Anglet (CDD)</a:t>
            </a:r>
          </a:p>
          <a:p>
            <a:endParaRPr lang="fr-FR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Rôle d'auxiliaire dans la vente, le support et les services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Comptabilité, suivi et relances commerciales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Aide à la promotion des services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Organisation de salons professionnels.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52524" y="168628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4106" y="3298181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1" y="4953000"/>
            <a:ext cx="2341563" cy="164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Secrétariat et bureautique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la clientèle : service, relance, et litige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Élaboration de plannings, organisation de réunion et de déplacement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logiciels et outils informatiques : Pack Office, Sage, </a:t>
            </a:r>
            <a:r>
              <a:rPr lang="fr-FR" sz="1100" dirty="0" err="1"/>
              <a:t>Dolibarr</a:t>
            </a:r>
            <a:r>
              <a:rPr lang="fr-FR" sz="1100" dirty="0"/>
              <a:t>, Odoo.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6707300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397" y="7042262"/>
            <a:ext cx="2341562" cy="116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Polyvalente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À l’écoute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Bienveillante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et esprit d’équipe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Dynamique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Fait preuve d'initiatives.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096" y="840543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097" y="8852066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Randonnée pédestre.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Bénévolat auprès d’associations de seniors. 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0" y="7715611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90273" y="8065173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6" y="8163308"/>
            <a:ext cx="4075928" cy="167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i="1" dirty="0">
                <a:latin typeface="Calibri" panose="020F0502020204030204" pitchFamily="34" charset="0"/>
                <a:cs typeface="Calibri" panose="020F0502020204030204" pitchFamily="34" charset="0"/>
              </a:rPr>
              <a:t>2007 - </a:t>
            </a:r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BTS Assistante de Direction à l'école Pigier de Bordeaux. 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Cursus d'enseignement général et professionnel qui implique l'apprentissage de compétences en communication et relations professionnelles et clientèles, entre autres.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i="1" dirty="0">
                <a:latin typeface="Calibri" panose="020F0502020204030204" pitchFamily="34" charset="0"/>
                <a:cs typeface="Calibri" panose="020F0502020204030204" pitchFamily="34" charset="0"/>
              </a:rPr>
              <a:t>2003 - </a:t>
            </a:r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BTS Management des unités commerciales au lycée Gustave Eiffel de Bordeaux. 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Techniques d'apprentissage autour de la culture commerciale, du secteur de la distribution et de la vente de services.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femme, habits, posant&#10;&#10;Description générée automatiquement">
            <a:extLst>
              <a:ext uri="{FF2B5EF4-FFF2-40B4-BE49-F238E27FC236}">
                <a16:creationId xmlns:a16="http://schemas.microsoft.com/office/drawing/2014/main" id="{7D5A1E47-AAC2-779C-047B-9899826B480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3471"/>
          <a:stretch/>
        </p:blipFill>
        <p:spPr>
          <a:xfrm>
            <a:off x="4443451" y="293895"/>
            <a:ext cx="2262025" cy="230246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405</Words>
  <Application>Microsoft Macintosh PowerPoint</Application>
  <PresentationFormat>Format A4 (210 x 297 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35</cp:revision>
  <cp:lastPrinted>2022-05-25T13:38:42Z</cp:lastPrinted>
  <dcterms:created xsi:type="dcterms:W3CDTF">2022-05-25T13:38:28Z</dcterms:created>
  <dcterms:modified xsi:type="dcterms:W3CDTF">2022-08-12T13:12:55Z</dcterms:modified>
</cp:coreProperties>
</file>