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2"/>
    <p:restoredTop sz="96327"/>
  </p:normalViewPr>
  <p:slideViewPr>
    <p:cSldViewPr snapToGrid="0" snapToObjects="1" showGuides="1">
      <p:cViewPr>
        <p:scale>
          <a:sx n="140" d="100"/>
          <a:sy n="140" d="100"/>
        </p:scale>
        <p:origin x="3008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7030A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Anne ACHETEUSE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Acheteuse Expérimentée avec une Expertise en Négociation et Gestion des Fournisseurs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195023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Acheteuse professionnelle avec 8 ans d'expérience dans l'industrie manufacturière. Expertise dans la négociation de contrats, la gestion des fournisseurs et l'optimisation des coûts. Reconnue pour ma capacité à développer et à maintenir de fortes relations avec les fournisseurs tout en gérant efficacement les coûts et les délais.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0732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8" y="3406791"/>
            <a:ext cx="4142290" cy="206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Acheteuse Sénior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Renault, Paris, France, 2015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Négociation et gestion de contrats avec des fournisseurs internationaux.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Suivi et optimisation des coûts et des délais de livraison.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Evaluation et sélection de nouveaux fournisseurs.</a:t>
            </a:r>
          </a:p>
          <a:p>
            <a:pPr algn="l"/>
            <a:endParaRPr lang="fr-FR" sz="105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Assistante Achats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Dassault Systèmes, Paris, France, 2012-2015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 pour les achats et la négociation de contrats.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des commandes et suivi des livraisons.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des relations fournisseurs.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188494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81" y="694131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85" y="7413668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 et en négociation.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prendre des décisions rapidement et efficacement.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Attention au détail et excellente organisation.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en équipe et à maintenir de bonnes relations professionnelles.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9" y="5586346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148120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77375" y="729000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846259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Management et Commerce International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Paris Dauphine, Paris, France, 2010-2012.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en Administration des Affaires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Paris Dauphine, Paris, France, 2007-2010.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644310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500" y="6836020"/>
            <a:ext cx="2158138" cy="127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(C1 - Cadre européen commun de référence pour les langues)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Espagnol (B2 -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60230" y="6062134"/>
            <a:ext cx="4051046" cy="7619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Négociation et gestion de contrats.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la relation fournisseurs.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Suivi et optimisation des coûts et des délais de livraison.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Sélection de nouveaux fournisseurs.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09607" y="596825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146" y="8139507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58" y="8517479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Voyage pour découvrir de nouvelles cultures et cuisines.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romans historiques.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et activités de plein air pour maintenir une bonne condition physique.</a:t>
            </a:r>
          </a:p>
        </p:txBody>
      </p:sp>
      <p:pic>
        <p:nvPicPr>
          <p:cNvPr id="23" name="Image 2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35911758-A857-3DE8-7CB5-7FF92E9C1AE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109"/>
          <a:stretch/>
        </p:blipFill>
        <p:spPr>
          <a:xfrm>
            <a:off x="4633087" y="256099"/>
            <a:ext cx="1948231" cy="1944000"/>
          </a:xfrm>
          <a:prstGeom prst="ellipse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616</Words>
  <Application>Microsoft Macintosh PowerPoint</Application>
  <PresentationFormat>Format A4 (210 x 297 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90</cp:revision>
  <cp:lastPrinted>2022-05-25T13:38:42Z</cp:lastPrinted>
  <dcterms:created xsi:type="dcterms:W3CDTF">2022-05-25T13:38:28Z</dcterms:created>
  <dcterms:modified xsi:type="dcterms:W3CDTF">2023-05-29T21:19:33Z</dcterms:modified>
</cp:coreProperties>
</file>