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75AE"/>
    <a:srgbClr val="2C3038"/>
    <a:srgbClr val="272F3D"/>
    <a:srgbClr val="222222"/>
    <a:srgbClr val="B3EDFF"/>
    <a:srgbClr val="E1F8FF"/>
    <a:srgbClr val="D7FEB4"/>
    <a:srgbClr val="FFE7E7"/>
    <a:srgbClr val="F0FFC9"/>
    <a:srgbClr val="2A2A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088" autoAdjust="0"/>
    <p:restoredTop sz="94660"/>
  </p:normalViewPr>
  <p:slideViewPr>
    <p:cSldViewPr snapToGrid="0">
      <p:cViewPr>
        <p:scale>
          <a:sx n="120" d="100"/>
          <a:sy n="120" d="100"/>
        </p:scale>
        <p:origin x="140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smtClean="0"/>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smtClean="0"/>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smtClean="0"/>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smtClean="0"/>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smtClean="0"/>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smtClean="0"/>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2/5/16</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tiff"/><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C3038"/>
        </a:solidFill>
        <a:effectLst/>
      </p:bgPr>
    </p:bg>
    <p:spTree>
      <p:nvGrpSpPr>
        <p:cNvPr id="1" name=""/>
        <p:cNvGrpSpPr/>
        <p:nvPr/>
      </p:nvGrpSpPr>
      <p:grpSpPr>
        <a:xfrm>
          <a:off x="0" y="0"/>
          <a:ext cx="0" cy="0"/>
          <a:chOff x="0" y="0"/>
          <a:chExt cx="0" cy="0"/>
        </a:xfrm>
      </p:grpSpPr>
      <p:sp>
        <p:nvSpPr>
          <p:cNvPr id="161" name="Rectangle 160"/>
          <p:cNvSpPr/>
          <p:nvPr/>
        </p:nvSpPr>
        <p:spPr>
          <a:xfrm rot="5400000">
            <a:off x="-1635595" y="1803672"/>
            <a:ext cx="10688640" cy="7127894"/>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8529" y="2131264"/>
            <a:ext cx="2669184" cy="561692"/>
          </a:xfrm>
          <a:prstGeom prst="rect">
            <a:avLst/>
          </a:prstGeom>
          <a:noFill/>
          <a:ln w="3175">
            <a:noFill/>
          </a:ln>
        </p:spPr>
        <p:txBody>
          <a:bodyPr wrap="square" rtlCol="0">
            <a:spAutoFit/>
          </a:bodyPr>
          <a:lstStyle/>
          <a:p>
            <a:pPr algn="ctr"/>
            <a:r>
              <a:rPr lang="en-US" sz="2000" b="1" dirty="0" smtClean="0">
                <a:solidFill>
                  <a:srgbClr val="0C75AE"/>
                </a:solidFill>
                <a:latin typeface="Arial" panose="020B0604020202020204" pitchFamily="34" charset="0"/>
                <a:cs typeface="Arial" panose="020B0604020202020204" pitchFamily="34" charset="0"/>
              </a:rPr>
              <a:t>NICOLAS GABIAN</a:t>
            </a:r>
            <a:endParaRPr lang="en-US" sz="2000" b="1" dirty="0" smtClean="0">
              <a:solidFill>
                <a:srgbClr val="0C75AE"/>
              </a:solidFill>
              <a:latin typeface="Arial" panose="020B0604020202020204" pitchFamily="34" charset="0"/>
              <a:cs typeface="Arial" panose="020B0604020202020204" pitchFamily="34" charset="0"/>
            </a:endParaRPr>
          </a:p>
          <a:p>
            <a:pPr algn="ctr"/>
            <a:r>
              <a:rPr lang="en-US" sz="1050" dirty="0" smtClean="0">
                <a:solidFill>
                  <a:srgbClr val="2C3038"/>
                </a:solidFill>
                <a:latin typeface="Arial" panose="020B0604020202020204" pitchFamily="34" charset="0"/>
                <a:cs typeface="Arial" panose="020B0604020202020204" pitchFamily="34" charset="0"/>
              </a:rPr>
              <a:t>POSTE RECHERCHE</a:t>
            </a:r>
            <a:endParaRPr lang="en-US" sz="1050" dirty="0">
              <a:solidFill>
                <a:srgbClr val="2C3038"/>
              </a:solidFill>
              <a:latin typeface="Arial" panose="020B0604020202020204" pitchFamily="34" charset="0"/>
              <a:cs typeface="Arial" panose="020B0604020202020204" pitchFamily="34" charset="0"/>
            </a:endParaRPr>
          </a:p>
        </p:txBody>
      </p:sp>
      <p:sp>
        <p:nvSpPr>
          <p:cNvPr id="8" name="TextBox 7"/>
          <p:cNvSpPr txBox="1"/>
          <p:nvPr/>
        </p:nvSpPr>
        <p:spPr>
          <a:xfrm>
            <a:off x="477504" y="2741534"/>
            <a:ext cx="2169874" cy="707886"/>
          </a:xfrm>
          <a:prstGeom prst="rect">
            <a:avLst/>
          </a:prstGeom>
          <a:noFill/>
          <a:ln w="3175">
            <a:noFill/>
          </a:ln>
        </p:spPr>
        <p:txBody>
          <a:bodyPr wrap="square" rtlCol="0">
            <a:spAutoFit/>
          </a:bodyPr>
          <a:lstStyle/>
          <a:p>
            <a:pPr>
              <a:lnSpc>
                <a:spcPct val="200000"/>
              </a:lnSpc>
            </a:pPr>
            <a:r>
              <a:rPr lang="en-US" sz="1000" dirty="0" smtClean="0">
                <a:latin typeface="Arial" panose="020B0604020202020204" pitchFamily="34" charset="0"/>
                <a:cs typeface="Arial" panose="020B0604020202020204" pitchFamily="34" charset="0"/>
              </a:rPr>
              <a:t>12 rue de la </a:t>
            </a:r>
            <a:r>
              <a:rPr lang="en-US" sz="1000" dirty="0" err="1" smtClean="0">
                <a:latin typeface="Arial" panose="020B0604020202020204" pitchFamily="34" charset="0"/>
                <a:cs typeface="Arial" panose="020B0604020202020204" pitchFamily="34" charset="0"/>
              </a:rPr>
              <a:t>Réussite</a:t>
            </a:r>
            <a:r>
              <a:rPr lang="en-US" sz="1000" dirty="0" smtClean="0">
                <a:latin typeface="Arial" panose="020B0604020202020204" pitchFamily="34" charset="0"/>
                <a:cs typeface="Arial" panose="020B0604020202020204" pitchFamily="34" charset="0"/>
              </a:rPr>
              <a:t> 75012 Paris</a:t>
            </a:r>
            <a:endParaRPr lang="en-US" sz="1000" dirty="0" smtClean="0">
              <a:latin typeface="Arial" panose="020B0604020202020204" pitchFamily="34" charset="0"/>
              <a:cs typeface="Arial" panose="020B0604020202020204" pitchFamily="34" charset="0"/>
            </a:endParaRPr>
          </a:p>
          <a:p>
            <a:pPr>
              <a:lnSpc>
                <a:spcPct val="200000"/>
              </a:lnSpc>
            </a:pPr>
            <a:r>
              <a:rPr lang="en-US" sz="1000" dirty="0" smtClean="0">
                <a:latin typeface="Arial" panose="020B0604020202020204" pitchFamily="34" charset="0"/>
                <a:cs typeface="Arial" panose="020B0604020202020204" pitchFamily="34" charset="0"/>
              </a:rPr>
              <a:t>01 02 03 04 05</a:t>
            </a:r>
            <a:endParaRPr lang="en-US" sz="1000" dirty="0" smtClean="0">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097" y="3793836"/>
            <a:ext cx="221453" cy="221453"/>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097" y="3491803"/>
            <a:ext cx="221453" cy="221453"/>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6051" y="3156835"/>
            <a:ext cx="221453" cy="221453"/>
          </a:xfrm>
          <a:prstGeom prst="rect">
            <a:avLst/>
          </a:prstGeom>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6051" y="2860506"/>
            <a:ext cx="221453" cy="221453"/>
          </a:xfrm>
          <a:prstGeom prst="rect">
            <a:avLst/>
          </a:prstGeom>
        </p:spPr>
      </p:pic>
      <p:sp>
        <p:nvSpPr>
          <p:cNvPr id="221" name="TextBox 220"/>
          <p:cNvSpPr txBox="1"/>
          <p:nvPr/>
        </p:nvSpPr>
        <p:spPr>
          <a:xfrm>
            <a:off x="476550" y="3378288"/>
            <a:ext cx="1418237" cy="707886"/>
          </a:xfrm>
          <a:prstGeom prst="rect">
            <a:avLst/>
          </a:prstGeom>
          <a:noFill/>
          <a:ln w="3175">
            <a:noFill/>
          </a:ln>
        </p:spPr>
        <p:txBody>
          <a:bodyPr wrap="square" rtlCol="0">
            <a:spAutoFit/>
          </a:bodyPr>
          <a:lstStyle/>
          <a:p>
            <a:pPr>
              <a:lnSpc>
                <a:spcPct val="200000"/>
              </a:lnSpc>
            </a:pPr>
            <a:r>
              <a:rPr lang="en-US" sz="1000" dirty="0" err="1" smtClean="0">
                <a:latin typeface="Arial" panose="020B0604020202020204" pitchFamily="34" charset="0"/>
                <a:cs typeface="Arial" panose="020B0604020202020204" pitchFamily="34" charset="0"/>
              </a:rPr>
              <a:t>mail@mail.om</a:t>
            </a:r>
            <a:endParaRPr lang="en-US" sz="500" dirty="0">
              <a:latin typeface="Arial" panose="020B0604020202020204" pitchFamily="34" charset="0"/>
              <a:cs typeface="Arial" panose="020B0604020202020204" pitchFamily="34" charset="0"/>
            </a:endParaRPr>
          </a:p>
          <a:p>
            <a:pPr>
              <a:lnSpc>
                <a:spcPct val="200000"/>
              </a:lnSpc>
            </a:pPr>
            <a:r>
              <a:rPr lang="en-US" sz="1000" dirty="0" err="1" smtClean="0">
                <a:latin typeface="Arial" panose="020B0604020202020204" pitchFamily="34" charset="0"/>
                <a:cs typeface="Arial" panose="020B0604020202020204" pitchFamily="34" charset="0"/>
              </a:rPr>
              <a:t>Twitter.com</a:t>
            </a:r>
            <a:r>
              <a:rPr lang="en-US" sz="1000" dirty="0" smtClean="0">
                <a:latin typeface="Arial" panose="020B0604020202020204" pitchFamily="34" charset="0"/>
                <a:cs typeface="Arial" panose="020B0604020202020204" pitchFamily="34" charset="0"/>
              </a:rPr>
              <a:t>/#</a:t>
            </a:r>
            <a:r>
              <a:rPr lang="en-US" sz="1000" dirty="0" err="1" smtClean="0">
                <a:latin typeface="Arial" panose="020B0604020202020204" pitchFamily="34" charset="0"/>
                <a:cs typeface="Arial" panose="020B0604020202020204" pitchFamily="34" charset="0"/>
              </a:rPr>
              <a:t>moi</a:t>
            </a:r>
            <a:endParaRPr lang="en-US" sz="1000" dirty="0" smtClean="0">
              <a:latin typeface="Arial" panose="020B0604020202020204" pitchFamily="34" charset="0"/>
              <a:cs typeface="Arial" panose="020B0604020202020204" pitchFamily="34" charset="0"/>
            </a:endParaRPr>
          </a:p>
        </p:txBody>
      </p:sp>
      <p:pic>
        <p:nvPicPr>
          <p:cNvPr id="2" name="Image 1"/>
          <p:cNvPicPr>
            <a:picLocks noChangeAspect="1"/>
          </p:cNvPicPr>
          <p:nvPr/>
        </p:nvPicPr>
        <p:blipFill>
          <a:blip r:embed="rId6"/>
          <a:stretch>
            <a:fillRect/>
          </a:stretch>
        </p:blipFill>
        <p:spPr>
          <a:xfrm>
            <a:off x="152149" y="17975"/>
            <a:ext cx="3150269" cy="2102656"/>
          </a:xfrm>
          <a:prstGeom prst="rect">
            <a:avLst/>
          </a:prstGeom>
        </p:spPr>
      </p:pic>
      <p:sp>
        <p:nvSpPr>
          <p:cNvPr id="74" name="ZoneTexte 73"/>
          <p:cNvSpPr txBox="1"/>
          <p:nvPr/>
        </p:nvSpPr>
        <p:spPr>
          <a:xfrm>
            <a:off x="388529" y="4666703"/>
            <a:ext cx="3507489" cy="307777"/>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sp>
        <p:nvSpPr>
          <p:cNvPr id="75" name="ZoneTexte 74"/>
          <p:cNvSpPr txBox="1"/>
          <p:nvPr/>
        </p:nvSpPr>
        <p:spPr>
          <a:xfrm>
            <a:off x="331686" y="5184004"/>
            <a:ext cx="6062679" cy="3970318"/>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r>
              <a:rPr lang="fr-FR" sz="1400" dirty="0" smtClean="0">
                <a:solidFill>
                  <a:srgbClr val="7F7F7F"/>
                </a:solidFill>
              </a:rPr>
              <a:t>.</a:t>
            </a:r>
          </a:p>
          <a:p>
            <a:pPr algn="just"/>
            <a:endParaRPr lang="fr-FR" sz="1400" dirty="0">
              <a:solidFill>
                <a:srgbClr val="7F7F7F"/>
              </a:solidFill>
            </a:endParaRPr>
          </a:p>
          <a:p>
            <a:pPr algn="just"/>
            <a:r>
              <a:rPr lang="fr-FR" sz="1400" dirty="0" smtClean="0">
                <a:solidFill>
                  <a:srgbClr val="7F7F7F"/>
                </a:solidFill>
              </a:rPr>
              <a:t>					</a:t>
            </a:r>
          </a:p>
          <a:p>
            <a:pPr algn="just"/>
            <a:r>
              <a:rPr lang="fr-FR" sz="1400" dirty="0">
                <a:solidFill>
                  <a:srgbClr val="7F7F7F"/>
                </a:solidFill>
              </a:rPr>
              <a:t>	</a:t>
            </a:r>
            <a:r>
              <a:rPr lang="fr-FR" sz="1400" dirty="0" smtClean="0">
                <a:solidFill>
                  <a:srgbClr val="7F7F7F"/>
                </a:solidFill>
              </a:rPr>
              <a:t>				</a:t>
            </a:r>
          </a:p>
          <a:p>
            <a:pPr algn="just"/>
            <a:r>
              <a:rPr lang="fr-FR" sz="1400" dirty="0">
                <a:solidFill>
                  <a:srgbClr val="7F7F7F"/>
                </a:solidFill>
              </a:rPr>
              <a:t>	</a:t>
            </a:r>
            <a:r>
              <a:rPr lang="fr-FR" sz="1400" dirty="0" smtClean="0">
                <a:solidFill>
                  <a:srgbClr val="7F7F7F"/>
                </a:solidFill>
              </a:rPr>
              <a:t>				Signature</a:t>
            </a:r>
            <a:endParaRPr lang="fr-FR" sz="1400" dirty="0">
              <a:solidFill>
                <a:srgbClr val="7F7F7F"/>
              </a:solidFill>
            </a:endParaRPr>
          </a:p>
        </p:txBody>
      </p:sp>
      <p:sp>
        <p:nvSpPr>
          <p:cNvPr id="76" name="ZoneTexte 75"/>
          <p:cNvSpPr txBox="1"/>
          <p:nvPr/>
        </p:nvSpPr>
        <p:spPr>
          <a:xfrm>
            <a:off x="4313516" y="2867321"/>
            <a:ext cx="2360192" cy="1200329"/>
          </a:xfrm>
          <a:prstGeom prst="rect">
            <a:avLst/>
          </a:prstGeom>
          <a:noFill/>
        </p:spPr>
        <p:txBody>
          <a:bodyPr wrap="square" rtlCol="0">
            <a:spAutoFit/>
          </a:bodyPr>
          <a:lstStyle/>
          <a:p>
            <a:pPr algn="just"/>
            <a:r>
              <a:rPr lang="fr-FR" sz="1200" dirty="0" smtClean="0">
                <a:solidFill>
                  <a:srgbClr val="000000"/>
                </a:solidFill>
              </a:rPr>
              <a:t>Nom de l’entreprise</a:t>
            </a:r>
          </a:p>
          <a:p>
            <a:pPr algn="just"/>
            <a:r>
              <a:rPr lang="fr-FR" sz="1200" dirty="0" smtClean="0">
                <a:solidFill>
                  <a:srgbClr val="000000"/>
                </a:solidFill>
              </a:rPr>
              <a:t>Nom du recruteur</a:t>
            </a:r>
          </a:p>
          <a:p>
            <a:pPr algn="just"/>
            <a:r>
              <a:rPr lang="fr-FR" sz="1200" dirty="0" smtClean="0">
                <a:solidFill>
                  <a:srgbClr val="000000"/>
                </a:solidFill>
              </a:rPr>
              <a:t>Poste du recruteur</a:t>
            </a:r>
          </a:p>
          <a:p>
            <a:pPr algn="just"/>
            <a:r>
              <a:rPr lang="fr-FR" sz="1200" dirty="0" smtClean="0">
                <a:solidFill>
                  <a:srgbClr val="000000"/>
                </a:solidFill>
              </a:rPr>
              <a:t>Adresse postale de l’entreprise</a:t>
            </a:r>
          </a:p>
          <a:p>
            <a:pPr algn="just"/>
            <a:endParaRPr lang="fr-FR" sz="1200" dirty="0">
              <a:solidFill>
                <a:srgbClr val="3C9CDB"/>
              </a:solidFill>
            </a:endParaRPr>
          </a:p>
          <a:p>
            <a:pPr algn="just"/>
            <a:r>
              <a:rPr lang="fr-FR" sz="1200" dirty="0" smtClean="0">
                <a:solidFill>
                  <a:schemeClr val="tx1">
                    <a:lumMod val="50000"/>
                    <a:lumOff val="50000"/>
                  </a:schemeClr>
                </a:solidFill>
              </a:rPr>
              <a:t>Paris, le 01/02/2015</a:t>
            </a:r>
            <a:endParaRPr lang="fr-FR" sz="1200" dirty="0">
              <a:solidFill>
                <a:schemeClr val="tx1">
                  <a:lumMod val="50000"/>
                  <a:lumOff val="50000"/>
                </a:schemeClr>
              </a:solidFill>
            </a:endParaRPr>
          </a:p>
        </p:txBody>
      </p:sp>
    </p:spTree>
    <p:extLst>
      <p:ext uri="{BB962C8B-B14F-4D97-AF65-F5344CB8AC3E}">
        <p14:creationId xmlns:p14="http://schemas.microsoft.com/office/powerpoint/2010/main" val="39854417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376</TotalTime>
  <Words>189</Words>
  <Application>Microsoft Macintosh PowerPoint</Application>
  <PresentationFormat>Personnalisé</PresentationFormat>
  <Paragraphs>22</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Calibri Light</vt:lpstr>
      <vt:lpstr>Arial</vt:lpstr>
      <vt:lpstr>Office Theme</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Mohsin Alam</dc:creator>
  <cp:lastModifiedBy>Axel Maille</cp:lastModifiedBy>
  <cp:revision>90</cp:revision>
  <dcterms:created xsi:type="dcterms:W3CDTF">2015-04-27T10:39:12Z</dcterms:created>
  <dcterms:modified xsi:type="dcterms:W3CDTF">2016-02-05T08:44:10Z</dcterms:modified>
</cp:coreProperties>
</file>