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62850" cy="10688638"/>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AE6"/>
    <a:srgbClr val="202020"/>
    <a:srgbClr val="20201E"/>
    <a:srgbClr val="2A2A28"/>
    <a:srgbClr val="262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088" autoAdjust="0"/>
    <p:restoredTop sz="94660"/>
  </p:normalViewPr>
  <p:slideViewPr>
    <p:cSldViewPr snapToGrid="0">
      <p:cViewPr>
        <p:scale>
          <a:sx n="125" d="100"/>
          <a:sy n="125" d="100"/>
        </p:scale>
        <p:origin x="1920"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smtClean="0"/>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79794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47090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2280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4186259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smtClean="0"/>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A803F-5665-4E7F-8DA6-11C67D5A65B1}" type="datetimeFigureOut">
              <a:rPr lang="en-US" smtClean="0"/>
              <a:t>2/5/16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45805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336784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46A803F-5665-4E7F-8DA6-11C67D5A65B1}" type="datetimeFigureOut">
              <a:rPr lang="en-US" smtClean="0"/>
              <a:t>2/5/16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149295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46A803F-5665-4E7F-8DA6-11C67D5A65B1}" type="datetimeFigureOut">
              <a:rPr lang="en-US" smtClean="0"/>
              <a:t>2/5/16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2077280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A803F-5665-4E7F-8DA6-11C67D5A65B1}" type="datetimeFigureOut">
              <a:rPr lang="en-US" smtClean="0"/>
              <a:t>2/5/16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94843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105727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smtClean="0"/>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A803F-5665-4E7F-8DA6-11C67D5A65B1}" type="datetimeFigureOut">
              <a:rPr lang="en-US" smtClean="0"/>
              <a:t>2/5/16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2F6FD6-5422-4C7A-869B-E15A193C7472}" type="slidenum">
              <a:rPr lang="en-US" smtClean="0"/>
              <a:t>‹#›</a:t>
            </a:fld>
            <a:endParaRPr lang="en-US"/>
          </a:p>
        </p:txBody>
      </p:sp>
    </p:spTree>
    <p:extLst>
      <p:ext uri="{BB962C8B-B14F-4D97-AF65-F5344CB8AC3E}">
        <p14:creationId xmlns:p14="http://schemas.microsoft.com/office/powerpoint/2010/main" val="60221372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046A803F-5665-4E7F-8DA6-11C67D5A65B1}" type="datetimeFigureOut">
              <a:rPr lang="en-US" smtClean="0"/>
              <a:t>2/5/16</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AA2F6FD6-5422-4C7A-869B-E15A193C7472}" type="slidenum">
              <a:rPr lang="en-US" smtClean="0"/>
              <a:t>‹#›</a:t>
            </a:fld>
            <a:endParaRPr lang="en-US"/>
          </a:p>
        </p:txBody>
      </p:sp>
    </p:spTree>
    <p:extLst>
      <p:ext uri="{BB962C8B-B14F-4D97-AF65-F5344CB8AC3E}">
        <p14:creationId xmlns:p14="http://schemas.microsoft.com/office/powerpoint/2010/main" val="29618853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png"/><Relationship Id="rId7" Type="http://schemas.openxmlformats.org/officeDocument/2006/relationships/image" Target="../media/image6.gi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0" name="Straight Connector 209"/>
          <p:cNvCxnSpPr/>
          <p:nvPr/>
        </p:nvCxnSpPr>
        <p:spPr>
          <a:xfrm>
            <a:off x="0" y="167057"/>
            <a:ext cx="7079169" cy="0"/>
          </a:xfrm>
          <a:prstGeom prst="line">
            <a:avLst/>
          </a:prstGeom>
          <a:ln w="3175">
            <a:solidFill>
              <a:srgbClr val="00AAE6">
                <a:alpha val="30000"/>
              </a:srgbClr>
            </a:solidFill>
          </a:ln>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a:off x="0" y="10333970"/>
            <a:ext cx="7090248" cy="0"/>
          </a:xfrm>
          <a:prstGeom prst="line">
            <a:avLst/>
          </a:prstGeom>
          <a:ln w="3175">
            <a:solidFill>
              <a:srgbClr val="00AAE6">
                <a:alpha val="30000"/>
              </a:srgb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1"/>
            <a:ext cx="3207657" cy="10688638"/>
          </a:xfrm>
          <a:prstGeom prst="rect">
            <a:avLst/>
          </a:prstGeom>
          <a:solidFill>
            <a:srgbClr val="202020">
              <a:alpha val="9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2343942"/>
            <a:ext cx="3207657" cy="523220"/>
          </a:xfrm>
          <a:prstGeom prst="rect">
            <a:avLst/>
          </a:prstGeom>
          <a:noFill/>
          <a:ln w="3175">
            <a:noFill/>
          </a:ln>
        </p:spPr>
        <p:txBody>
          <a:bodyPr wrap="square" rtlCol="0">
            <a:spAutoFit/>
          </a:bodyPr>
          <a:lstStyle/>
          <a:p>
            <a:pPr algn="ctr"/>
            <a:r>
              <a:rPr lang="en-US" sz="1600" b="1" dirty="0" smtClean="0">
                <a:solidFill>
                  <a:srgbClr val="00AAE6"/>
                </a:solidFill>
                <a:latin typeface="Arial" panose="020B0604020202020204" pitchFamily="34" charset="0"/>
                <a:cs typeface="Arial" panose="020B0604020202020204" pitchFamily="34" charset="0"/>
              </a:rPr>
              <a:t>ALEXANDRE ASTIER</a:t>
            </a:r>
            <a:endParaRPr lang="en-US" sz="1600" b="1" dirty="0" smtClean="0">
              <a:solidFill>
                <a:srgbClr val="00AAE6"/>
              </a:solidFill>
              <a:latin typeface="Arial" panose="020B0604020202020204" pitchFamily="34" charset="0"/>
              <a:cs typeface="Arial" panose="020B0604020202020204" pitchFamily="34" charset="0"/>
            </a:endParaRPr>
          </a:p>
          <a:p>
            <a:pPr algn="ctr"/>
            <a:endParaRPr lang="en-US" sz="200" dirty="0" smtClean="0">
              <a:solidFill>
                <a:schemeClr val="bg1">
                  <a:lumMod val="85000"/>
                </a:schemeClr>
              </a:solidFill>
              <a:latin typeface="Arial" panose="020B0604020202020204" pitchFamily="34" charset="0"/>
              <a:cs typeface="Arial" panose="020B0604020202020204" pitchFamily="34" charset="0"/>
            </a:endParaRPr>
          </a:p>
          <a:p>
            <a:pPr algn="ctr"/>
            <a:r>
              <a:rPr lang="en-US" sz="1000" dirty="0" smtClean="0">
                <a:solidFill>
                  <a:schemeClr val="bg1">
                    <a:lumMod val="65000"/>
                  </a:schemeClr>
                </a:solidFill>
                <a:latin typeface="Arial" panose="020B0604020202020204" pitchFamily="34" charset="0"/>
                <a:cs typeface="Arial" panose="020B0604020202020204" pitchFamily="34" charset="0"/>
              </a:rPr>
              <a:t>TITRE DU POSTE RECHERCHE</a:t>
            </a:r>
            <a:endParaRPr lang="en-US" sz="1000" dirty="0">
              <a:solidFill>
                <a:schemeClr val="bg1">
                  <a:lumMod val="65000"/>
                </a:schemeClr>
              </a:solidFill>
              <a:latin typeface="Arial" panose="020B0604020202020204" pitchFamily="34" charset="0"/>
              <a:cs typeface="Arial" panose="020B0604020202020204" pitchFamily="34" charset="0"/>
            </a:endParaRPr>
          </a:p>
        </p:txBody>
      </p:sp>
      <p:sp>
        <p:nvSpPr>
          <p:cNvPr id="8" name="TextBox 7"/>
          <p:cNvSpPr txBox="1"/>
          <p:nvPr/>
        </p:nvSpPr>
        <p:spPr>
          <a:xfrm>
            <a:off x="-635319" y="3118595"/>
            <a:ext cx="3412006" cy="1446550"/>
          </a:xfrm>
          <a:prstGeom prst="rect">
            <a:avLst/>
          </a:prstGeom>
          <a:noFill/>
          <a:ln w="3175">
            <a:noFill/>
          </a:ln>
        </p:spPr>
        <p:txBody>
          <a:bodyPr wrap="square" rtlCol="0">
            <a:spAutoFit/>
          </a:bodyPr>
          <a:lstStyle/>
          <a:p>
            <a:pPr algn="r">
              <a:lnSpc>
                <a:spcPct val="200000"/>
              </a:lnSpc>
            </a:pPr>
            <a:r>
              <a:rPr lang="en-US" sz="1100" dirty="0" smtClean="0">
                <a:solidFill>
                  <a:schemeClr val="bg1"/>
                </a:solidFill>
                <a:latin typeface="Arial" panose="020B0604020202020204" pitchFamily="34" charset="0"/>
                <a:cs typeface="Arial" panose="020B0604020202020204" pitchFamily="34" charset="0"/>
              </a:rPr>
              <a:t>12 place de la </a:t>
            </a:r>
            <a:r>
              <a:rPr lang="en-US" sz="1100" dirty="0" err="1" smtClean="0">
                <a:solidFill>
                  <a:schemeClr val="bg1"/>
                </a:solidFill>
                <a:latin typeface="Arial" panose="020B0604020202020204" pitchFamily="34" charset="0"/>
                <a:cs typeface="Arial" panose="020B0604020202020204" pitchFamily="34" charset="0"/>
              </a:rPr>
              <a:t>Réussite</a:t>
            </a:r>
            <a:r>
              <a:rPr lang="en-US" sz="1100" dirty="0" smtClean="0">
                <a:solidFill>
                  <a:schemeClr val="bg1"/>
                </a:solidFill>
                <a:latin typeface="Arial" panose="020B0604020202020204" pitchFamily="34" charset="0"/>
                <a:cs typeface="Arial" panose="020B0604020202020204" pitchFamily="34" charset="0"/>
              </a:rPr>
              <a:t> 75012 Paris</a:t>
            </a:r>
            <a:endParaRPr lang="en-US" sz="1100" dirty="0" smtClean="0">
              <a:solidFill>
                <a:schemeClr val="bg1"/>
              </a:solidFill>
              <a:latin typeface="Arial" panose="020B0604020202020204" pitchFamily="34" charset="0"/>
              <a:cs typeface="Arial" panose="020B0604020202020204" pitchFamily="34" charset="0"/>
            </a:endParaRPr>
          </a:p>
          <a:p>
            <a:pPr algn="r">
              <a:lnSpc>
                <a:spcPct val="200000"/>
              </a:lnSpc>
            </a:pPr>
            <a:r>
              <a:rPr lang="en-US" sz="1100" b="1" dirty="0" smtClean="0">
                <a:solidFill>
                  <a:schemeClr val="bg1"/>
                </a:solidFill>
                <a:latin typeface="Arial" panose="020B0604020202020204" pitchFamily="34" charset="0"/>
                <a:cs typeface="Arial" panose="020B0604020202020204" pitchFamily="34" charset="0"/>
              </a:rPr>
              <a:t>0102030405</a:t>
            </a:r>
            <a:endParaRPr lang="en-US" sz="1100" b="1" dirty="0" smtClean="0">
              <a:solidFill>
                <a:schemeClr val="bg1"/>
              </a:solidFill>
              <a:latin typeface="Arial" panose="020B0604020202020204" pitchFamily="34" charset="0"/>
              <a:cs typeface="Arial" panose="020B0604020202020204" pitchFamily="34" charset="0"/>
            </a:endParaRPr>
          </a:p>
          <a:p>
            <a:pPr algn="r">
              <a:lnSpc>
                <a:spcPct val="200000"/>
              </a:lnSpc>
            </a:pPr>
            <a:r>
              <a:rPr lang="en-US" sz="1100" dirty="0" err="1" smtClean="0">
                <a:solidFill>
                  <a:schemeClr val="bg1"/>
                </a:solidFill>
                <a:latin typeface="Arial" panose="020B0604020202020204" pitchFamily="34" charset="0"/>
                <a:cs typeface="Arial" panose="020B0604020202020204" pitchFamily="34" charset="0"/>
              </a:rPr>
              <a:t>monemail@mail.com</a:t>
            </a:r>
            <a:endParaRPr lang="en-US" sz="1100" dirty="0" smtClean="0">
              <a:solidFill>
                <a:schemeClr val="bg1"/>
              </a:solidFill>
              <a:latin typeface="Arial" panose="020B0604020202020204" pitchFamily="34" charset="0"/>
              <a:cs typeface="Arial" panose="020B0604020202020204" pitchFamily="34" charset="0"/>
            </a:endParaRPr>
          </a:p>
          <a:p>
            <a:pPr algn="r">
              <a:lnSpc>
                <a:spcPct val="200000"/>
              </a:lnSpc>
            </a:pPr>
            <a:r>
              <a:rPr lang="en-US" sz="1100" dirty="0" err="1" smtClean="0">
                <a:solidFill>
                  <a:schemeClr val="bg1"/>
                </a:solidFill>
                <a:latin typeface="Arial" panose="020B0604020202020204" pitchFamily="34" charset="0"/>
                <a:cs typeface="Arial" panose="020B0604020202020204" pitchFamily="34" charset="0"/>
              </a:rPr>
              <a:t>twitter</a:t>
            </a:r>
            <a:r>
              <a:rPr lang="en-US" sz="1100" dirty="0" err="1" smtClean="0">
                <a:solidFill>
                  <a:schemeClr val="bg1"/>
                </a:solidFill>
                <a:latin typeface="Arial" panose="020B0604020202020204" pitchFamily="34" charset="0"/>
                <a:cs typeface="Arial" panose="020B0604020202020204" pitchFamily="34" charset="0"/>
              </a:rPr>
              <a:t>.com#moi</a:t>
            </a:r>
            <a:endParaRPr lang="en-US" sz="700" dirty="0">
              <a:solidFill>
                <a:schemeClr val="bg1"/>
              </a:solidFill>
              <a:latin typeface="Arial" panose="020B0604020202020204" pitchFamily="34" charset="0"/>
              <a:cs typeface="Arial" panose="020B0604020202020204" pitchFamily="34" charset="0"/>
            </a:endParaRPr>
          </a:p>
        </p:txBody>
      </p:sp>
      <p:cxnSp>
        <p:nvCxnSpPr>
          <p:cNvPr id="153" name="Straight Connector 152"/>
          <p:cNvCxnSpPr/>
          <p:nvPr/>
        </p:nvCxnSpPr>
        <p:spPr>
          <a:xfrm>
            <a:off x="0" y="2262659"/>
            <a:ext cx="3207657"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0" y="3009301"/>
            <a:ext cx="3207657"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pic>
        <p:nvPicPr>
          <p:cNvPr id="15" name="Pictur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4636" y="3574631"/>
            <a:ext cx="184823" cy="184823"/>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6886" y="4251796"/>
            <a:ext cx="180322" cy="180322"/>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8015" y="3912227"/>
            <a:ext cx="179193" cy="179193"/>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14387" y="3251622"/>
            <a:ext cx="165321" cy="165321"/>
          </a:xfrm>
          <a:prstGeom prst="rect">
            <a:avLst/>
          </a:prstGeom>
        </p:spPr>
      </p:pic>
      <p:cxnSp>
        <p:nvCxnSpPr>
          <p:cNvPr id="20" name="Straight Connector 19"/>
          <p:cNvCxnSpPr/>
          <p:nvPr/>
        </p:nvCxnSpPr>
        <p:spPr>
          <a:xfrm>
            <a:off x="78921" y="3251622"/>
            <a:ext cx="0" cy="1180496"/>
          </a:xfrm>
          <a:prstGeom prst="line">
            <a:avLst/>
          </a:prstGeom>
          <a:ln w="38100">
            <a:solidFill>
              <a:srgbClr val="00AAE6"/>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a:off x="-4713" y="167057"/>
            <a:ext cx="3207657"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a:off x="-20867" y="10324879"/>
            <a:ext cx="3207657" cy="0"/>
          </a:xfrm>
          <a:prstGeom prst="line">
            <a:avLst/>
          </a:prstGeom>
          <a:ln w="3175">
            <a:solidFill>
              <a:schemeClr val="bg1">
                <a:alpha val="30000"/>
              </a:schemeClr>
            </a:solidFill>
          </a:ln>
        </p:spPr>
        <p:style>
          <a:lnRef idx="1">
            <a:schemeClr val="accent1"/>
          </a:lnRef>
          <a:fillRef idx="0">
            <a:schemeClr val="accent1"/>
          </a:fillRef>
          <a:effectRef idx="0">
            <a:schemeClr val="accent1"/>
          </a:effectRef>
          <a:fontRef idx="minor">
            <a:schemeClr val="tx1"/>
          </a:fontRef>
        </p:style>
      </p:cxnSp>
      <p:pic>
        <p:nvPicPr>
          <p:cNvPr id="214" name="Image 213"/>
          <p:cNvPicPr>
            <a:picLocks noChangeAspect="1"/>
          </p:cNvPicPr>
          <p:nvPr/>
        </p:nvPicPr>
        <p:blipFill rotWithShape="1">
          <a:blip r:embed="rId6"/>
          <a:srcRect l="8372" t="-1" r="25506" b="1097"/>
          <a:stretch/>
        </p:blipFill>
        <p:spPr>
          <a:xfrm>
            <a:off x="567525" y="274681"/>
            <a:ext cx="1936377" cy="1933117"/>
          </a:xfrm>
          <a:prstGeom prst="ellipse">
            <a:avLst/>
          </a:prstGeom>
          <a:ln>
            <a:solidFill>
              <a:schemeClr val="bg2"/>
            </a:solidFill>
          </a:ln>
        </p:spPr>
      </p:pic>
      <p:sp>
        <p:nvSpPr>
          <p:cNvPr id="216" name="ZoneTexte 215"/>
          <p:cNvSpPr txBox="1"/>
          <p:nvPr/>
        </p:nvSpPr>
        <p:spPr>
          <a:xfrm>
            <a:off x="5202658" y="2195970"/>
            <a:ext cx="2360192" cy="1200329"/>
          </a:xfrm>
          <a:prstGeom prst="rect">
            <a:avLst/>
          </a:prstGeom>
          <a:noFill/>
        </p:spPr>
        <p:txBody>
          <a:bodyPr wrap="square" rtlCol="0">
            <a:spAutoFit/>
          </a:bodyPr>
          <a:lstStyle/>
          <a:p>
            <a:pPr algn="just"/>
            <a:r>
              <a:rPr lang="fr-FR" sz="1200" dirty="0" smtClean="0">
                <a:solidFill>
                  <a:srgbClr val="000000"/>
                </a:solidFill>
              </a:rPr>
              <a:t>Nom de l’entreprise</a:t>
            </a:r>
          </a:p>
          <a:p>
            <a:pPr algn="just"/>
            <a:r>
              <a:rPr lang="fr-FR" sz="1200" dirty="0" smtClean="0">
                <a:solidFill>
                  <a:srgbClr val="000000"/>
                </a:solidFill>
              </a:rPr>
              <a:t>Nom du recruteur</a:t>
            </a:r>
          </a:p>
          <a:p>
            <a:pPr algn="just"/>
            <a:r>
              <a:rPr lang="fr-FR" sz="1200" dirty="0" smtClean="0">
                <a:solidFill>
                  <a:srgbClr val="000000"/>
                </a:solidFill>
              </a:rPr>
              <a:t>Poste du recruteur</a:t>
            </a:r>
          </a:p>
          <a:p>
            <a:pPr algn="just"/>
            <a:r>
              <a:rPr lang="fr-FR" sz="1200" dirty="0" smtClean="0">
                <a:solidFill>
                  <a:srgbClr val="000000"/>
                </a:solidFill>
              </a:rPr>
              <a:t>Adresse postale de l’entreprise</a:t>
            </a:r>
          </a:p>
          <a:p>
            <a:pPr algn="just"/>
            <a:endParaRPr lang="fr-FR" sz="1200" dirty="0">
              <a:solidFill>
                <a:srgbClr val="3C9CDB"/>
              </a:solidFill>
            </a:endParaRPr>
          </a:p>
          <a:p>
            <a:pPr algn="just"/>
            <a:r>
              <a:rPr lang="fr-FR" sz="1200" dirty="0" smtClean="0">
                <a:solidFill>
                  <a:schemeClr val="tx1">
                    <a:lumMod val="50000"/>
                    <a:lumOff val="50000"/>
                  </a:schemeClr>
                </a:solidFill>
              </a:rPr>
              <a:t>Paris, le 01/02/2015</a:t>
            </a:r>
            <a:endParaRPr lang="fr-FR" sz="1200" dirty="0">
              <a:solidFill>
                <a:schemeClr val="tx1">
                  <a:lumMod val="50000"/>
                  <a:lumOff val="50000"/>
                </a:schemeClr>
              </a:solidFill>
            </a:endParaRPr>
          </a:p>
        </p:txBody>
      </p:sp>
      <p:sp>
        <p:nvSpPr>
          <p:cNvPr id="217" name="ZoneTexte 216"/>
          <p:cNvSpPr txBox="1"/>
          <p:nvPr/>
        </p:nvSpPr>
        <p:spPr>
          <a:xfrm>
            <a:off x="3502336" y="3891855"/>
            <a:ext cx="3507489" cy="276999"/>
          </a:xfrm>
          <a:prstGeom prst="rect">
            <a:avLst/>
          </a:prstGeom>
          <a:noFill/>
        </p:spPr>
        <p:txBody>
          <a:bodyPr wrap="square" rtlCol="0">
            <a:spAutoFit/>
          </a:bodyPr>
          <a:lstStyle/>
          <a:p>
            <a:pPr algn="just"/>
            <a:r>
              <a:rPr lang="fr-FR" sz="1200" dirty="0" smtClean="0">
                <a:solidFill>
                  <a:srgbClr val="7F7F7F"/>
                </a:solidFill>
              </a:rPr>
              <a:t>Objet : candidature pour le poste de XXXX  </a:t>
            </a:r>
            <a:endParaRPr lang="fr-FR" sz="1200" dirty="0">
              <a:solidFill>
                <a:srgbClr val="7F7F7F"/>
              </a:solidFill>
            </a:endParaRPr>
          </a:p>
        </p:txBody>
      </p:sp>
      <p:sp>
        <p:nvSpPr>
          <p:cNvPr id="218" name="ZoneTexte 217"/>
          <p:cNvSpPr txBox="1"/>
          <p:nvPr/>
        </p:nvSpPr>
        <p:spPr>
          <a:xfrm>
            <a:off x="3445493" y="4409156"/>
            <a:ext cx="3839227" cy="3416320"/>
          </a:xfrm>
          <a:prstGeom prst="rect">
            <a:avLst/>
          </a:prstGeom>
          <a:noFill/>
        </p:spPr>
        <p:txBody>
          <a:bodyPr wrap="square" rtlCol="0">
            <a:spAutoFit/>
          </a:bodyPr>
          <a:lstStyle/>
          <a:p>
            <a:pPr algn="just"/>
            <a:r>
              <a:rPr lang="fr-FR" sz="1200" dirty="0">
                <a:solidFill>
                  <a:srgbClr val="7F7F7F"/>
                </a:solidFill>
              </a:rPr>
              <a:t>Je vous transmets ma candidature suite à l'annonce pour le poste de XXXX a retenu toute mon attention. L'entreprise XXX est sans aucun doute l'entreprise qui m'attire le plus dans le secteur. Je tiens à vous exprimer mon très vif intérêt pour le poste.</a:t>
            </a:r>
          </a:p>
          <a:p>
            <a:pPr algn="just"/>
            <a:endParaRPr lang="fr-FR" sz="1200" dirty="0">
              <a:solidFill>
                <a:srgbClr val="7F7F7F"/>
              </a:solidFill>
            </a:endParaRPr>
          </a:p>
          <a:p>
            <a:pPr algn="just"/>
            <a:r>
              <a:rPr lang="fr-FR" sz="1200" dirty="0">
                <a:solidFill>
                  <a:srgbClr val="7F7F7F"/>
                </a:solidFill>
              </a:rPr>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pPr algn="just"/>
            <a:endParaRPr lang="fr-FR" sz="1200" dirty="0">
              <a:solidFill>
                <a:srgbClr val="7F7F7F"/>
              </a:solidFill>
            </a:endParaRPr>
          </a:p>
          <a:p>
            <a:pPr algn="just"/>
            <a:r>
              <a:rPr lang="fr-FR" sz="1200" dirty="0">
                <a:solidFill>
                  <a:srgbClr val="7F7F7F"/>
                </a:solidFill>
              </a:rPr>
              <a:t>Je me tiens à votre disposition pour vous rencontrer et vous démontrer plus amplement ma motivation. Dans cette attente, veuillez agréer, Monsieur, l'expression de mes sentiments distingués.</a:t>
            </a:r>
          </a:p>
        </p:txBody>
      </p:sp>
      <p:pic>
        <p:nvPicPr>
          <p:cNvPr id="219" name="Image 218" descr="signature_scan.gif"/>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95353" y="8238368"/>
            <a:ext cx="1574801" cy="1049867"/>
          </a:xfrm>
          <a:prstGeom prst="rect">
            <a:avLst/>
          </a:prstGeom>
        </p:spPr>
      </p:pic>
    </p:spTree>
    <p:extLst>
      <p:ext uri="{BB962C8B-B14F-4D97-AF65-F5344CB8AC3E}">
        <p14:creationId xmlns:p14="http://schemas.microsoft.com/office/powerpoint/2010/main" val="3985441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240</TotalTime>
  <Words>185</Words>
  <Application>Microsoft Macintosh PowerPoint</Application>
  <PresentationFormat>Personnalisé</PresentationFormat>
  <Paragraphs>19</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Calibri</vt:lpstr>
      <vt:lpstr>Calibri Light</vt:lpstr>
      <vt:lpstr>Arial</vt:lpstr>
      <vt:lpstr>Office Theme</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 Mohsin Alam</dc:creator>
  <cp:lastModifiedBy>Axel Maille</cp:lastModifiedBy>
  <cp:revision>90</cp:revision>
  <dcterms:created xsi:type="dcterms:W3CDTF">2015-04-27T10:39:12Z</dcterms:created>
  <dcterms:modified xsi:type="dcterms:W3CDTF">2016-02-05T06:55:43Z</dcterms:modified>
</cp:coreProperties>
</file>