
<file path=[Content_Types].xml><?xml version="1.0" encoding="utf-8"?>
<Types xmlns="http://schemas.openxmlformats.org/package/2006/content-types">
  <Default Extension="xml" ContentType="application/xml"/>
  <Default Extension="jpg" ContentType="image/jpeg"/>
  <Default Extension="jpeg" ContentType="image/jpeg"/>
  <Default Extension="emf" ContentType="image/x-emf"/>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6858000" cy="9144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25" d="100"/>
          <a:sy n="125" d="100"/>
        </p:scale>
        <p:origin x="-2088" y="-33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Cliquez et modifiez le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83518CE-66E1-1F47-8C57-80FD663E8DAA}" type="datetimeFigureOut">
              <a:rPr lang="fr-FR" smtClean="0"/>
              <a:t>18/06/15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A37AC6-0645-8C4A-81FB-6FAFA01A7E63}" type="slidenum">
              <a:rPr lang="fr-FR" smtClean="0"/>
              <a:t>‹#›</a:t>
            </a:fld>
            <a:endParaRPr lang="fr-FR"/>
          </a:p>
        </p:txBody>
      </p:sp>
    </p:spTree>
    <p:extLst>
      <p:ext uri="{BB962C8B-B14F-4D97-AF65-F5344CB8AC3E}">
        <p14:creationId xmlns:p14="http://schemas.microsoft.com/office/powerpoint/2010/main" val="1856803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83518CE-66E1-1F47-8C57-80FD663E8DAA}" type="datetimeFigureOut">
              <a:rPr lang="fr-FR" smtClean="0"/>
              <a:t>18/06/15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A37AC6-0645-8C4A-81FB-6FAFA01A7E63}" type="slidenum">
              <a:rPr lang="fr-FR" smtClean="0"/>
              <a:t>‹#›</a:t>
            </a:fld>
            <a:endParaRPr lang="fr-FR"/>
          </a:p>
        </p:txBody>
      </p:sp>
    </p:spTree>
    <p:extLst>
      <p:ext uri="{BB962C8B-B14F-4D97-AF65-F5344CB8AC3E}">
        <p14:creationId xmlns:p14="http://schemas.microsoft.com/office/powerpoint/2010/main" val="3816984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488951"/>
            <a:ext cx="1157288" cy="10401300"/>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257175" y="488951"/>
            <a:ext cx="3357563" cy="104013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83518CE-66E1-1F47-8C57-80FD663E8DAA}" type="datetimeFigureOut">
              <a:rPr lang="fr-FR" smtClean="0"/>
              <a:t>18/06/15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A37AC6-0645-8C4A-81FB-6FAFA01A7E63}" type="slidenum">
              <a:rPr lang="fr-FR" smtClean="0"/>
              <a:t>‹#›</a:t>
            </a:fld>
            <a:endParaRPr lang="fr-FR"/>
          </a:p>
        </p:txBody>
      </p:sp>
    </p:spTree>
    <p:extLst>
      <p:ext uri="{BB962C8B-B14F-4D97-AF65-F5344CB8AC3E}">
        <p14:creationId xmlns:p14="http://schemas.microsoft.com/office/powerpoint/2010/main" val="1899801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83518CE-66E1-1F47-8C57-80FD663E8DAA}" type="datetimeFigureOut">
              <a:rPr lang="fr-FR" smtClean="0"/>
              <a:t>18/06/15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A37AC6-0645-8C4A-81FB-6FAFA01A7E63}" type="slidenum">
              <a:rPr lang="fr-FR" smtClean="0"/>
              <a:t>‹#›</a:t>
            </a:fld>
            <a:endParaRPr lang="fr-FR"/>
          </a:p>
        </p:txBody>
      </p:sp>
    </p:spTree>
    <p:extLst>
      <p:ext uri="{BB962C8B-B14F-4D97-AF65-F5344CB8AC3E}">
        <p14:creationId xmlns:p14="http://schemas.microsoft.com/office/powerpoint/2010/main" val="44053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83518CE-66E1-1F47-8C57-80FD663E8DAA}" type="datetimeFigureOut">
              <a:rPr lang="fr-FR" smtClean="0"/>
              <a:t>18/06/15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A37AC6-0645-8C4A-81FB-6FAFA01A7E63}" type="slidenum">
              <a:rPr lang="fr-FR" smtClean="0"/>
              <a:t>‹#›</a:t>
            </a:fld>
            <a:endParaRPr lang="fr-FR"/>
          </a:p>
        </p:txBody>
      </p:sp>
    </p:spTree>
    <p:extLst>
      <p:ext uri="{BB962C8B-B14F-4D97-AF65-F5344CB8AC3E}">
        <p14:creationId xmlns:p14="http://schemas.microsoft.com/office/powerpoint/2010/main" val="1396736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83518CE-66E1-1F47-8C57-80FD663E8DAA}" type="datetimeFigureOut">
              <a:rPr lang="fr-FR" smtClean="0"/>
              <a:t>18/06/15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A37AC6-0645-8C4A-81FB-6FAFA01A7E63}" type="slidenum">
              <a:rPr lang="fr-FR" smtClean="0"/>
              <a:t>‹#›</a:t>
            </a:fld>
            <a:endParaRPr lang="fr-FR"/>
          </a:p>
        </p:txBody>
      </p:sp>
    </p:spTree>
    <p:extLst>
      <p:ext uri="{BB962C8B-B14F-4D97-AF65-F5344CB8AC3E}">
        <p14:creationId xmlns:p14="http://schemas.microsoft.com/office/powerpoint/2010/main" val="111556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52400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83518CE-66E1-1F47-8C57-80FD663E8DAA}" type="datetimeFigureOut">
              <a:rPr lang="fr-FR" smtClean="0"/>
              <a:t>18/06/15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9A37AC6-0645-8C4A-81FB-6FAFA01A7E63}" type="slidenum">
              <a:rPr lang="fr-FR" smtClean="0"/>
              <a:t>‹#›</a:t>
            </a:fld>
            <a:endParaRPr lang="fr-FR"/>
          </a:p>
        </p:txBody>
      </p:sp>
    </p:spTree>
    <p:extLst>
      <p:ext uri="{BB962C8B-B14F-4D97-AF65-F5344CB8AC3E}">
        <p14:creationId xmlns:p14="http://schemas.microsoft.com/office/powerpoint/2010/main" val="3119084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883518CE-66E1-1F47-8C57-80FD663E8DAA}" type="datetimeFigureOut">
              <a:rPr lang="fr-FR" smtClean="0"/>
              <a:t>18/06/15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9A37AC6-0645-8C4A-81FB-6FAFA01A7E63}" type="slidenum">
              <a:rPr lang="fr-FR" smtClean="0"/>
              <a:t>‹#›</a:t>
            </a:fld>
            <a:endParaRPr lang="fr-FR"/>
          </a:p>
        </p:txBody>
      </p:sp>
    </p:spTree>
    <p:extLst>
      <p:ext uri="{BB962C8B-B14F-4D97-AF65-F5344CB8AC3E}">
        <p14:creationId xmlns:p14="http://schemas.microsoft.com/office/powerpoint/2010/main" val="2077244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83518CE-66E1-1F47-8C57-80FD663E8DAA}" type="datetimeFigureOut">
              <a:rPr lang="fr-FR" smtClean="0"/>
              <a:t>18/06/15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9A37AC6-0645-8C4A-81FB-6FAFA01A7E63}" type="slidenum">
              <a:rPr lang="fr-FR" smtClean="0"/>
              <a:t>‹#›</a:t>
            </a:fld>
            <a:endParaRPr lang="fr-FR"/>
          </a:p>
        </p:txBody>
      </p:sp>
    </p:spTree>
    <p:extLst>
      <p:ext uri="{BB962C8B-B14F-4D97-AF65-F5344CB8AC3E}">
        <p14:creationId xmlns:p14="http://schemas.microsoft.com/office/powerpoint/2010/main" val="2936709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83518CE-66E1-1F47-8C57-80FD663E8DAA}" type="datetimeFigureOut">
              <a:rPr lang="fr-FR" smtClean="0"/>
              <a:t>18/06/15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A37AC6-0645-8C4A-81FB-6FAFA01A7E63}" type="slidenum">
              <a:rPr lang="fr-FR" smtClean="0"/>
              <a:t>‹#›</a:t>
            </a:fld>
            <a:endParaRPr lang="fr-FR"/>
          </a:p>
        </p:txBody>
      </p:sp>
    </p:spTree>
    <p:extLst>
      <p:ext uri="{BB962C8B-B14F-4D97-AF65-F5344CB8AC3E}">
        <p14:creationId xmlns:p14="http://schemas.microsoft.com/office/powerpoint/2010/main" val="418339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83518CE-66E1-1F47-8C57-80FD663E8DAA}" type="datetimeFigureOut">
              <a:rPr lang="fr-FR" smtClean="0"/>
              <a:t>18/06/15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A37AC6-0645-8C4A-81FB-6FAFA01A7E63}" type="slidenum">
              <a:rPr lang="fr-FR" smtClean="0"/>
              <a:t>‹#›</a:t>
            </a:fld>
            <a:endParaRPr lang="fr-FR"/>
          </a:p>
        </p:txBody>
      </p:sp>
    </p:spTree>
    <p:extLst>
      <p:ext uri="{BB962C8B-B14F-4D97-AF65-F5344CB8AC3E}">
        <p14:creationId xmlns:p14="http://schemas.microsoft.com/office/powerpoint/2010/main" val="5064838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83518CE-66E1-1F47-8C57-80FD663E8DAA}" type="datetimeFigureOut">
              <a:rPr lang="fr-FR" smtClean="0"/>
              <a:t>18/06/15</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9A37AC6-0645-8C4A-81FB-6FAFA01A7E63}" type="slidenum">
              <a:rPr lang="fr-FR" smtClean="0"/>
              <a:t>‹#›</a:t>
            </a:fld>
            <a:endParaRPr lang="fr-FR"/>
          </a:p>
        </p:txBody>
      </p:sp>
    </p:spTree>
    <p:extLst>
      <p:ext uri="{BB962C8B-B14F-4D97-AF65-F5344CB8AC3E}">
        <p14:creationId xmlns:p14="http://schemas.microsoft.com/office/powerpoint/2010/main" val="1409005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microsoft.com/office/2007/relationships/hdphoto" Target="../media/hdphoto1.wdp"/><Relationship Id="rId5" Type="http://schemas.openxmlformats.org/officeDocument/2006/relationships/image" Target="../media/image3.png"/><Relationship Id="rId6" Type="http://schemas.microsoft.com/office/2007/relationships/hdphoto" Target="../media/hdphoto2.wdp"/><Relationship Id="rId7" Type="http://schemas.openxmlformats.org/officeDocument/2006/relationships/image" Target="../media/image4.png"/><Relationship Id="rId8" Type="http://schemas.microsoft.com/office/2007/relationships/hdphoto" Target="../media/hdphoto3.wdp"/><Relationship Id="rId9" Type="http://schemas.openxmlformats.org/officeDocument/2006/relationships/image" Target="../media/image5.emf"/><Relationship Id="rId1" Type="http://schemas.openxmlformats.org/officeDocument/2006/relationships/slideLayout" Target="../slideLayouts/slideLayout1.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109357"/>
            <a:ext cx="2267857" cy="503464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dirty="0" smtClean="0"/>
              <a:t>          </a:t>
            </a:r>
            <a:endParaRPr lang="en-PH" dirty="0"/>
          </a:p>
        </p:txBody>
      </p:sp>
      <p:sp>
        <p:nvSpPr>
          <p:cNvPr id="6" name="Rectangle 5"/>
          <p:cNvSpPr/>
          <p:nvPr/>
        </p:nvSpPr>
        <p:spPr>
          <a:xfrm>
            <a:off x="0" y="1052286"/>
            <a:ext cx="2267857" cy="305707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solidFill>
                <a:schemeClr val="tx1"/>
              </a:solidFill>
            </a:endParaRPr>
          </a:p>
        </p:txBody>
      </p:sp>
      <p:pic>
        <p:nvPicPr>
          <p:cNvPr id="7" name="Image 6" descr="Fotolia_57254857_XS.jpg"/>
          <p:cNvPicPr>
            <a:picLocks noChangeAspect="1"/>
          </p:cNvPicPr>
          <p:nvPr/>
        </p:nvPicPr>
        <p:blipFill rotWithShape="1">
          <a:blip r:embed="rId2">
            <a:extLst>
              <a:ext uri="{28A0092B-C50C-407E-A947-70E740481C1C}">
                <a14:useLocalDpi xmlns:a14="http://schemas.microsoft.com/office/drawing/2010/main" val="0"/>
              </a:ext>
            </a:extLst>
          </a:blip>
          <a:srcRect l="43243"/>
          <a:stretch/>
        </p:blipFill>
        <p:spPr>
          <a:xfrm>
            <a:off x="0" y="1256801"/>
            <a:ext cx="2267856" cy="2666957"/>
          </a:xfrm>
          <a:prstGeom prst="rect">
            <a:avLst/>
          </a:prstGeom>
        </p:spPr>
      </p:pic>
      <p:sp>
        <p:nvSpPr>
          <p:cNvPr id="8" name="Rectangle 7"/>
          <p:cNvSpPr/>
          <p:nvPr/>
        </p:nvSpPr>
        <p:spPr>
          <a:xfrm>
            <a:off x="20115" y="223548"/>
            <a:ext cx="2287856" cy="461665"/>
          </a:xfrm>
          <a:prstGeom prst="rect">
            <a:avLst/>
          </a:prstGeom>
        </p:spPr>
        <p:txBody>
          <a:bodyPr wrap="none">
            <a:spAutoFit/>
          </a:bodyPr>
          <a:lstStyle/>
          <a:p>
            <a:pPr algn="ctr"/>
            <a:r>
              <a:rPr lang="en-PH" sz="2400" b="1" dirty="0" smtClean="0">
                <a:solidFill>
                  <a:srgbClr val="00B0F0"/>
                </a:solidFill>
                <a:latin typeface="Arial" pitchFamily="34" charset="0"/>
                <a:cs typeface="Arial" pitchFamily="34" charset="0"/>
              </a:rPr>
              <a:t>JEAN MARTIN</a:t>
            </a:r>
            <a:endParaRPr lang="en-PH" sz="2400" b="1" dirty="0">
              <a:solidFill>
                <a:srgbClr val="00B0F0"/>
              </a:solidFill>
              <a:latin typeface="Arial" pitchFamily="34" charset="0"/>
              <a:cs typeface="Arial" pitchFamily="34" charset="0"/>
            </a:endParaRPr>
          </a:p>
        </p:txBody>
      </p:sp>
      <p:sp>
        <p:nvSpPr>
          <p:cNvPr id="9" name="ZoneTexte 8"/>
          <p:cNvSpPr txBox="1"/>
          <p:nvPr/>
        </p:nvSpPr>
        <p:spPr>
          <a:xfrm>
            <a:off x="544286" y="585427"/>
            <a:ext cx="1225065" cy="307777"/>
          </a:xfrm>
          <a:prstGeom prst="rect">
            <a:avLst/>
          </a:prstGeom>
          <a:noFill/>
        </p:spPr>
        <p:txBody>
          <a:bodyPr wrap="none" rtlCol="0">
            <a:spAutoFit/>
          </a:bodyPr>
          <a:lstStyle/>
          <a:p>
            <a:r>
              <a:rPr lang="fr-FR" sz="1400" dirty="0" smtClean="0"/>
              <a:t>Titre du poste</a:t>
            </a:r>
            <a:endParaRPr lang="fr-FR" sz="1400" dirty="0"/>
          </a:p>
        </p:txBody>
      </p:sp>
      <p:sp>
        <p:nvSpPr>
          <p:cNvPr id="10" name="Rectangle 9"/>
          <p:cNvSpPr/>
          <p:nvPr/>
        </p:nvSpPr>
        <p:spPr>
          <a:xfrm>
            <a:off x="2488054" y="356827"/>
            <a:ext cx="4369946"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dirty="0" smtClean="0"/>
              <a:t>          </a:t>
            </a:r>
            <a:endParaRPr lang="en-PH" dirty="0"/>
          </a:p>
        </p:txBody>
      </p:sp>
      <p:pic>
        <p:nvPicPr>
          <p:cNvPr id="13" name="Picture 3" descr="C:\Users\ikkinallego\Downloads\location76.png"/>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899695" y="4438631"/>
            <a:ext cx="305578" cy="305578"/>
          </a:xfrm>
          <a:prstGeom prst="rect">
            <a:avLst/>
          </a:prstGeom>
          <a:noFill/>
          <a:extLst>
            <a:ext uri="{909E8E84-426E-40dd-AFC4-6F175D3DCCD1}">
              <a14:hiddenFill xmlns:a14="http://schemas.microsoft.com/office/drawing/2010/main">
                <a:solidFill>
                  <a:srgbClr val="FFFFFF"/>
                </a:solidFill>
              </a14:hiddenFill>
            </a:ext>
          </a:extLst>
        </p:spPr>
      </p:pic>
      <p:sp>
        <p:nvSpPr>
          <p:cNvPr id="14" name="ZoneTexte 13"/>
          <p:cNvSpPr txBox="1"/>
          <p:nvPr/>
        </p:nvSpPr>
        <p:spPr>
          <a:xfrm>
            <a:off x="152400" y="4828485"/>
            <a:ext cx="1934029" cy="246221"/>
          </a:xfrm>
          <a:prstGeom prst="rect">
            <a:avLst/>
          </a:prstGeom>
          <a:noFill/>
        </p:spPr>
        <p:txBody>
          <a:bodyPr wrap="square" rtlCol="0">
            <a:spAutoFit/>
          </a:bodyPr>
          <a:lstStyle/>
          <a:p>
            <a:pPr algn="ctr"/>
            <a:r>
              <a:rPr lang="fr-FR" sz="1000" dirty="0" smtClean="0">
                <a:solidFill>
                  <a:srgbClr val="FFFFFF"/>
                </a:solidFill>
              </a:rPr>
              <a:t>12 rue de la Réussite</a:t>
            </a:r>
            <a:r>
              <a:rPr lang="fr-FR" sz="1000" dirty="0">
                <a:solidFill>
                  <a:srgbClr val="FFFFFF"/>
                </a:solidFill>
              </a:rPr>
              <a:t> </a:t>
            </a:r>
            <a:r>
              <a:rPr lang="fr-FR" sz="1000" dirty="0" smtClean="0">
                <a:solidFill>
                  <a:srgbClr val="FFFFFF"/>
                </a:solidFill>
              </a:rPr>
              <a:t>75012 Paris</a:t>
            </a:r>
            <a:endParaRPr lang="fr-FR" sz="1000" dirty="0">
              <a:solidFill>
                <a:srgbClr val="FFFFFF"/>
              </a:solidFill>
            </a:endParaRPr>
          </a:p>
        </p:txBody>
      </p:sp>
      <p:pic>
        <p:nvPicPr>
          <p:cNvPr id="15" name="Picture 4" descr="C:\Users\ikkinallego\Downloads\telephone5.png"/>
          <p:cNvPicPr>
            <a:picLocks noChangeAspect="1" noChangeArrowheads="1"/>
          </p:cNvPicPr>
          <p:nvPr/>
        </p:nvPicPr>
        <p:blipFill>
          <a:blip r:embed="rId5" cstate="print">
            <a:duotone>
              <a:schemeClr val="accent3">
                <a:shade val="45000"/>
                <a:satMod val="135000"/>
              </a:schemeClr>
              <a:prstClr val="white"/>
            </a:duotone>
            <a:extLst>
              <a:ext uri="{BEBA8EAE-BF5A-486C-A8C5-ECC9F3942E4B}">
                <a14:imgProps xmlns:a14="http://schemas.microsoft.com/office/drawing/2010/main">
                  <a14:imgLayer r:embed="rId6">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952897" y="5190787"/>
            <a:ext cx="314603" cy="314603"/>
          </a:xfrm>
          <a:prstGeom prst="rect">
            <a:avLst/>
          </a:prstGeom>
          <a:noFill/>
          <a:extLst>
            <a:ext uri="{909E8E84-426E-40dd-AFC4-6F175D3DCCD1}">
              <a14:hiddenFill xmlns:a14="http://schemas.microsoft.com/office/drawing/2010/main">
                <a:solidFill>
                  <a:srgbClr val="FFFFFF"/>
                </a:solidFill>
              </a14:hiddenFill>
            </a:ext>
          </a:extLst>
        </p:spPr>
      </p:pic>
      <p:sp>
        <p:nvSpPr>
          <p:cNvPr id="16" name="ZoneTexte 15"/>
          <p:cNvSpPr txBox="1"/>
          <p:nvPr/>
        </p:nvSpPr>
        <p:spPr>
          <a:xfrm>
            <a:off x="241300" y="5594884"/>
            <a:ext cx="1845129" cy="400110"/>
          </a:xfrm>
          <a:prstGeom prst="rect">
            <a:avLst/>
          </a:prstGeom>
          <a:noFill/>
        </p:spPr>
        <p:txBody>
          <a:bodyPr wrap="square" rtlCol="0">
            <a:spAutoFit/>
          </a:bodyPr>
          <a:lstStyle/>
          <a:p>
            <a:pPr algn="ctr"/>
            <a:r>
              <a:rPr lang="fr-FR" sz="1000" dirty="0" smtClean="0">
                <a:solidFill>
                  <a:srgbClr val="FFFFFF"/>
                </a:solidFill>
              </a:rPr>
              <a:t>Tel : 01 02 03 04 05</a:t>
            </a:r>
          </a:p>
          <a:p>
            <a:pPr algn="ctr"/>
            <a:r>
              <a:rPr lang="fr-FR" sz="1000" dirty="0" smtClean="0">
                <a:solidFill>
                  <a:srgbClr val="FFFFFF"/>
                </a:solidFill>
              </a:rPr>
              <a:t>Mob : 06 01 02 03 04</a:t>
            </a:r>
            <a:endParaRPr lang="fr-FR" sz="1000" dirty="0">
              <a:solidFill>
                <a:srgbClr val="FFFFFF"/>
              </a:solidFill>
            </a:endParaRPr>
          </a:p>
        </p:txBody>
      </p:sp>
      <p:pic>
        <p:nvPicPr>
          <p:cNvPr id="17" name="Picture 5" descr="C:\Users\ikkinallego\Downloads\email5 (1).png"/>
          <p:cNvPicPr>
            <a:picLocks noChangeAspect="1" noChangeArrowheads="1"/>
          </p:cNvPicPr>
          <p:nvPr/>
        </p:nvPicPr>
        <p:blipFill>
          <a:blip r:embed="rId7" cstate="print">
            <a:duotone>
              <a:schemeClr val="accent3">
                <a:shade val="45000"/>
                <a:satMod val="135000"/>
              </a:schemeClr>
              <a:prstClr val="white"/>
            </a:duotone>
            <a:extLst>
              <a:ext uri="{BEBA8EAE-BF5A-486C-A8C5-ECC9F3942E4B}">
                <a14:imgProps xmlns:a14="http://schemas.microsoft.com/office/drawing/2010/main">
                  <a14:imgLayer r:embed="rId8">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899695" y="6095637"/>
            <a:ext cx="461713" cy="461713"/>
          </a:xfrm>
          <a:prstGeom prst="rect">
            <a:avLst/>
          </a:prstGeom>
          <a:noFill/>
          <a:extLst>
            <a:ext uri="{909E8E84-426E-40dd-AFC4-6F175D3DCCD1}">
              <a14:hiddenFill xmlns:a14="http://schemas.microsoft.com/office/drawing/2010/main">
                <a:solidFill>
                  <a:srgbClr val="FFFFFF"/>
                </a:solidFill>
              </a14:hiddenFill>
            </a:ext>
          </a:extLst>
        </p:spPr>
      </p:pic>
      <p:sp>
        <p:nvSpPr>
          <p:cNvPr id="18" name="ZoneTexte 17"/>
          <p:cNvSpPr txBox="1"/>
          <p:nvPr/>
        </p:nvSpPr>
        <p:spPr>
          <a:xfrm>
            <a:off x="196365" y="6557350"/>
            <a:ext cx="1845129" cy="246221"/>
          </a:xfrm>
          <a:prstGeom prst="rect">
            <a:avLst/>
          </a:prstGeom>
          <a:noFill/>
        </p:spPr>
        <p:txBody>
          <a:bodyPr wrap="square" rtlCol="0">
            <a:spAutoFit/>
          </a:bodyPr>
          <a:lstStyle/>
          <a:p>
            <a:pPr algn="ctr"/>
            <a:r>
              <a:rPr lang="fr-FR" sz="1000" dirty="0" err="1" smtClean="0">
                <a:solidFill>
                  <a:srgbClr val="FFFFFF"/>
                </a:solidFill>
              </a:rPr>
              <a:t>Jean.martin@mail.com</a:t>
            </a:r>
            <a:endParaRPr lang="fr-FR" sz="1000" dirty="0">
              <a:solidFill>
                <a:srgbClr val="FFFFFF"/>
              </a:solidFill>
            </a:endParaRPr>
          </a:p>
        </p:txBody>
      </p:sp>
      <p:sp>
        <p:nvSpPr>
          <p:cNvPr id="74" name="Rectangle 73"/>
          <p:cNvSpPr/>
          <p:nvPr/>
        </p:nvSpPr>
        <p:spPr>
          <a:xfrm>
            <a:off x="4839162" y="702803"/>
            <a:ext cx="2018838" cy="1107996"/>
          </a:xfrm>
          <a:prstGeom prst="rect">
            <a:avLst/>
          </a:prstGeom>
        </p:spPr>
        <p:txBody>
          <a:bodyPr wrap="square">
            <a:spAutoFit/>
          </a:bodyPr>
          <a:lstStyle/>
          <a:p>
            <a:r>
              <a:rPr lang="fr-FR" sz="1100" dirty="0"/>
              <a:t>Nom de l’entreprise</a:t>
            </a:r>
          </a:p>
          <a:p>
            <a:r>
              <a:rPr lang="fr-FR" sz="1100" dirty="0"/>
              <a:t>Nom du recruteur</a:t>
            </a:r>
          </a:p>
          <a:p>
            <a:r>
              <a:rPr lang="fr-FR" sz="1100" dirty="0"/>
              <a:t>Poste du recruteur</a:t>
            </a:r>
          </a:p>
          <a:p>
            <a:r>
              <a:rPr lang="fr-FR" sz="1100" dirty="0"/>
              <a:t>Adresse postale de l’entreprise</a:t>
            </a:r>
          </a:p>
          <a:p>
            <a:endParaRPr lang="fr-FR" sz="1100" dirty="0"/>
          </a:p>
          <a:p>
            <a:r>
              <a:rPr lang="fr-FR" sz="1100" dirty="0"/>
              <a:t>Paris, le 01/02/2015</a:t>
            </a:r>
          </a:p>
        </p:txBody>
      </p:sp>
      <p:sp>
        <p:nvSpPr>
          <p:cNvPr id="75" name="Rectangle 74"/>
          <p:cNvSpPr/>
          <p:nvPr/>
        </p:nvSpPr>
        <p:spPr>
          <a:xfrm>
            <a:off x="2488054" y="2084965"/>
            <a:ext cx="3781425" cy="276999"/>
          </a:xfrm>
          <a:prstGeom prst="rect">
            <a:avLst/>
          </a:prstGeom>
        </p:spPr>
        <p:txBody>
          <a:bodyPr>
            <a:spAutoFit/>
          </a:bodyPr>
          <a:lstStyle/>
          <a:p>
            <a:r>
              <a:rPr lang="fr-FR" sz="1200" dirty="0"/>
              <a:t>Objet : candidature pour le poste de XXXX  </a:t>
            </a:r>
          </a:p>
        </p:txBody>
      </p:sp>
      <p:sp>
        <p:nvSpPr>
          <p:cNvPr id="76" name="Rectangle 75"/>
          <p:cNvSpPr/>
          <p:nvPr/>
        </p:nvSpPr>
        <p:spPr>
          <a:xfrm>
            <a:off x="2488054" y="2803733"/>
            <a:ext cx="3658746" cy="3139320"/>
          </a:xfrm>
          <a:prstGeom prst="rect">
            <a:avLst/>
          </a:prstGeom>
        </p:spPr>
        <p:txBody>
          <a:bodyPr wrap="square">
            <a:spAutoFit/>
          </a:bodyPr>
          <a:lstStyle/>
          <a:p>
            <a:r>
              <a:rPr lang="fr-FR" sz="1100" dirty="0"/>
              <a:t>Je vous transmets ma candidature suite à l'annonce pour le poste de XXXX a retenu toute mon attention. L'entreprise XXX est sans aucun doute l'entreprise qui m'attire le plus dans le secteur. Je tiens à vous exprimer mon très vif intérêt pour le poste.</a:t>
            </a:r>
          </a:p>
          <a:p>
            <a:endParaRPr lang="fr-FR" sz="1100" dirty="0"/>
          </a:p>
          <a:p>
            <a:r>
              <a:rPr lang="fr-FR" sz="1100" dirty="0"/>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endParaRPr lang="fr-FR" sz="1100" dirty="0"/>
          </a:p>
          <a:p>
            <a:r>
              <a:rPr lang="fr-FR" sz="1100" dirty="0"/>
              <a:t>Je me tiens à votre disposition pour vous rencontrer et vous démontrer plus amplement ma motivation. Dans cette attente, veuillez agréer, Monsieur, l'expression de mes sentiments distingués.</a:t>
            </a:r>
          </a:p>
        </p:txBody>
      </p:sp>
      <p:pic>
        <p:nvPicPr>
          <p:cNvPr id="77" name="Image 76"/>
          <p:cNvPicPr>
            <a:picLocks noChangeAspect="1"/>
          </p:cNvPicPr>
          <p:nvPr/>
        </p:nvPicPr>
        <p:blipFill>
          <a:blip r:embed="rId9"/>
          <a:stretch>
            <a:fillRect/>
          </a:stretch>
        </p:blipFill>
        <p:spPr>
          <a:xfrm>
            <a:off x="4572000" y="6389243"/>
            <a:ext cx="1574800" cy="1041400"/>
          </a:xfrm>
          <a:prstGeom prst="rect">
            <a:avLst/>
          </a:prstGeom>
        </p:spPr>
      </p:pic>
    </p:spTree>
    <p:extLst>
      <p:ext uri="{BB962C8B-B14F-4D97-AF65-F5344CB8AC3E}">
        <p14:creationId xmlns:p14="http://schemas.microsoft.com/office/powerpoint/2010/main" val="332884028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TotalTime>
  <Words>204</Words>
  <Application>Microsoft Macintosh PowerPoint</Application>
  <PresentationFormat>Présentation à l'écran (4:3)</PresentationFormat>
  <Paragraphs>20</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18</cp:revision>
  <dcterms:created xsi:type="dcterms:W3CDTF">2015-06-18T05:49:34Z</dcterms:created>
  <dcterms:modified xsi:type="dcterms:W3CDTF">2015-06-18T06:14:49Z</dcterms:modified>
</cp:coreProperties>
</file>