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144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10716"/>
    <a:srgbClr val="F17E16"/>
    <a:srgbClr val="88898E"/>
    <a:srgbClr val="BEBFB0"/>
    <a:srgbClr val="C46C00"/>
    <a:srgbClr val="6D8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25" d="100"/>
          <a:sy n="125" d="100"/>
        </p:scale>
        <p:origin x="-1720" y="-2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Cliquez et modifiez le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5DE19E3-61AB-0B4F-9348-1DD0D327A221}" type="datetimeFigureOut">
              <a:rPr lang="fr-FR" smtClean="0"/>
              <a:t>12/06/15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C281EE-B687-9E45-B479-EEB93CC63D9A}" type="slidenum">
              <a:rPr lang="fr-FR" smtClean="0"/>
              <a:t>‹#›</a:t>
            </a:fld>
            <a:endParaRPr lang="fr-FR"/>
          </a:p>
        </p:txBody>
      </p:sp>
    </p:spTree>
    <p:extLst>
      <p:ext uri="{BB962C8B-B14F-4D97-AF65-F5344CB8AC3E}">
        <p14:creationId xmlns:p14="http://schemas.microsoft.com/office/powerpoint/2010/main" val="98888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5DE19E3-61AB-0B4F-9348-1DD0D327A221}" type="datetimeFigureOut">
              <a:rPr lang="fr-FR" smtClean="0"/>
              <a:t>12/06/15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C281EE-B687-9E45-B479-EEB93CC63D9A}" type="slidenum">
              <a:rPr lang="fr-FR" smtClean="0"/>
              <a:t>‹#›</a:t>
            </a:fld>
            <a:endParaRPr lang="fr-FR"/>
          </a:p>
        </p:txBody>
      </p:sp>
    </p:spTree>
    <p:extLst>
      <p:ext uri="{BB962C8B-B14F-4D97-AF65-F5344CB8AC3E}">
        <p14:creationId xmlns:p14="http://schemas.microsoft.com/office/powerpoint/2010/main" val="413572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257175" y="488951"/>
            <a:ext cx="3357563" cy="104013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5DE19E3-61AB-0B4F-9348-1DD0D327A221}" type="datetimeFigureOut">
              <a:rPr lang="fr-FR" smtClean="0"/>
              <a:t>12/06/15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C281EE-B687-9E45-B479-EEB93CC63D9A}" type="slidenum">
              <a:rPr lang="fr-FR" smtClean="0"/>
              <a:t>‹#›</a:t>
            </a:fld>
            <a:endParaRPr lang="fr-FR"/>
          </a:p>
        </p:txBody>
      </p:sp>
    </p:spTree>
    <p:extLst>
      <p:ext uri="{BB962C8B-B14F-4D97-AF65-F5344CB8AC3E}">
        <p14:creationId xmlns:p14="http://schemas.microsoft.com/office/powerpoint/2010/main" val="378504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5DE19E3-61AB-0B4F-9348-1DD0D327A221}" type="datetimeFigureOut">
              <a:rPr lang="fr-FR" smtClean="0"/>
              <a:t>12/06/15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C281EE-B687-9E45-B479-EEB93CC63D9A}" type="slidenum">
              <a:rPr lang="fr-FR" smtClean="0"/>
              <a:t>‹#›</a:t>
            </a:fld>
            <a:endParaRPr lang="fr-FR"/>
          </a:p>
        </p:txBody>
      </p:sp>
    </p:spTree>
    <p:extLst>
      <p:ext uri="{BB962C8B-B14F-4D97-AF65-F5344CB8AC3E}">
        <p14:creationId xmlns:p14="http://schemas.microsoft.com/office/powerpoint/2010/main" val="1545957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5DE19E3-61AB-0B4F-9348-1DD0D327A221}" type="datetimeFigureOut">
              <a:rPr lang="fr-FR" smtClean="0"/>
              <a:t>12/06/15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C281EE-B687-9E45-B479-EEB93CC63D9A}" type="slidenum">
              <a:rPr lang="fr-FR" smtClean="0"/>
              <a:t>‹#›</a:t>
            </a:fld>
            <a:endParaRPr lang="fr-FR"/>
          </a:p>
        </p:txBody>
      </p:sp>
    </p:spTree>
    <p:extLst>
      <p:ext uri="{BB962C8B-B14F-4D97-AF65-F5344CB8AC3E}">
        <p14:creationId xmlns:p14="http://schemas.microsoft.com/office/powerpoint/2010/main" val="1881744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5DE19E3-61AB-0B4F-9348-1DD0D327A221}" type="datetimeFigureOut">
              <a:rPr lang="fr-FR" smtClean="0"/>
              <a:t>12/06/15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C281EE-B687-9E45-B479-EEB93CC63D9A}" type="slidenum">
              <a:rPr lang="fr-FR" smtClean="0"/>
              <a:t>‹#›</a:t>
            </a:fld>
            <a:endParaRPr lang="fr-FR"/>
          </a:p>
        </p:txBody>
      </p:sp>
    </p:spTree>
    <p:extLst>
      <p:ext uri="{BB962C8B-B14F-4D97-AF65-F5344CB8AC3E}">
        <p14:creationId xmlns:p14="http://schemas.microsoft.com/office/powerpoint/2010/main" val="1116122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5DE19E3-61AB-0B4F-9348-1DD0D327A221}" type="datetimeFigureOut">
              <a:rPr lang="fr-FR" smtClean="0"/>
              <a:t>12/06/15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3C281EE-B687-9E45-B479-EEB93CC63D9A}" type="slidenum">
              <a:rPr lang="fr-FR" smtClean="0"/>
              <a:t>‹#›</a:t>
            </a:fld>
            <a:endParaRPr lang="fr-FR"/>
          </a:p>
        </p:txBody>
      </p:sp>
    </p:spTree>
    <p:extLst>
      <p:ext uri="{BB962C8B-B14F-4D97-AF65-F5344CB8AC3E}">
        <p14:creationId xmlns:p14="http://schemas.microsoft.com/office/powerpoint/2010/main" val="252160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C5DE19E3-61AB-0B4F-9348-1DD0D327A221}" type="datetimeFigureOut">
              <a:rPr lang="fr-FR" smtClean="0"/>
              <a:t>12/06/15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3C281EE-B687-9E45-B479-EEB93CC63D9A}" type="slidenum">
              <a:rPr lang="fr-FR" smtClean="0"/>
              <a:t>‹#›</a:t>
            </a:fld>
            <a:endParaRPr lang="fr-FR"/>
          </a:p>
        </p:txBody>
      </p:sp>
    </p:spTree>
    <p:extLst>
      <p:ext uri="{BB962C8B-B14F-4D97-AF65-F5344CB8AC3E}">
        <p14:creationId xmlns:p14="http://schemas.microsoft.com/office/powerpoint/2010/main" val="676256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5DE19E3-61AB-0B4F-9348-1DD0D327A221}" type="datetimeFigureOut">
              <a:rPr lang="fr-FR" smtClean="0"/>
              <a:t>12/06/15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3C281EE-B687-9E45-B479-EEB93CC63D9A}" type="slidenum">
              <a:rPr lang="fr-FR" smtClean="0"/>
              <a:t>‹#›</a:t>
            </a:fld>
            <a:endParaRPr lang="fr-FR"/>
          </a:p>
        </p:txBody>
      </p:sp>
    </p:spTree>
    <p:extLst>
      <p:ext uri="{BB962C8B-B14F-4D97-AF65-F5344CB8AC3E}">
        <p14:creationId xmlns:p14="http://schemas.microsoft.com/office/powerpoint/2010/main" val="3082638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5DE19E3-61AB-0B4F-9348-1DD0D327A221}" type="datetimeFigureOut">
              <a:rPr lang="fr-FR" smtClean="0"/>
              <a:t>12/06/15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C281EE-B687-9E45-B479-EEB93CC63D9A}" type="slidenum">
              <a:rPr lang="fr-FR" smtClean="0"/>
              <a:t>‹#›</a:t>
            </a:fld>
            <a:endParaRPr lang="fr-FR"/>
          </a:p>
        </p:txBody>
      </p:sp>
    </p:spTree>
    <p:extLst>
      <p:ext uri="{BB962C8B-B14F-4D97-AF65-F5344CB8AC3E}">
        <p14:creationId xmlns:p14="http://schemas.microsoft.com/office/powerpoint/2010/main" val="1914021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5DE19E3-61AB-0B4F-9348-1DD0D327A221}" type="datetimeFigureOut">
              <a:rPr lang="fr-FR" smtClean="0"/>
              <a:t>12/06/15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C281EE-B687-9E45-B479-EEB93CC63D9A}" type="slidenum">
              <a:rPr lang="fr-FR" smtClean="0"/>
              <a:t>‹#›</a:t>
            </a:fld>
            <a:endParaRPr lang="fr-FR"/>
          </a:p>
        </p:txBody>
      </p:sp>
    </p:spTree>
    <p:extLst>
      <p:ext uri="{BB962C8B-B14F-4D97-AF65-F5344CB8AC3E}">
        <p14:creationId xmlns:p14="http://schemas.microsoft.com/office/powerpoint/2010/main" val="413729459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5DE19E3-61AB-0B4F-9348-1DD0D327A221}" type="datetimeFigureOut">
              <a:rPr lang="fr-FR" smtClean="0"/>
              <a:t>12/06/15</a:t>
            </a:fld>
            <a:endParaRPr lang="fr-FR"/>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B3C281EE-B687-9E45-B479-EEB93CC63D9A}" type="slidenum">
              <a:rPr lang="fr-FR" smtClean="0"/>
              <a:t>‹#›</a:t>
            </a:fld>
            <a:endParaRPr lang="fr-FR"/>
          </a:p>
        </p:txBody>
      </p:sp>
    </p:spTree>
    <p:extLst>
      <p:ext uri="{BB962C8B-B14F-4D97-AF65-F5344CB8AC3E}">
        <p14:creationId xmlns:p14="http://schemas.microsoft.com/office/powerpoint/2010/main" val="34847654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6" Type="http://schemas.openxmlformats.org/officeDocument/2006/relationships/image" Target="../media/image5.emf"/><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Connecteur droit 17"/>
          <p:cNvCxnSpPr/>
          <p:nvPr/>
        </p:nvCxnSpPr>
        <p:spPr>
          <a:xfrm>
            <a:off x="2432754" y="465667"/>
            <a:ext cx="0" cy="8153400"/>
          </a:xfrm>
          <a:prstGeom prst="line">
            <a:avLst/>
          </a:prstGeom>
          <a:ln w="12700" cmpd="sng">
            <a:solidFill>
              <a:srgbClr val="F17E16"/>
            </a:solidFill>
          </a:ln>
          <a:effectLst/>
        </p:spPr>
        <p:style>
          <a:lnRef idx="2">
            <a:schemeClr val="accent1"/>
          </a:lnRef>
          <a:fillRef idx="0">
            <a:schemeClr val="accent1"/>
          </a:fillRef>
          <a:effectRef idx="1">
            <a:schemeClr val="accent1"/>
          </a:effectRef>
          <a:fontRef idx="minor">
            <a:schemeClr val="tx1"/>
          </a:fontRef>
        </p:style>
      </p:cxnSp>
      <p:sp>
        <p:nvSpPr>
          <p:cNvPr id="4" name="ZoneTexte 3"/>
          <p:cNvSpPr txBox="1"/>
          <p:nvPr/>
        </p:nvSpPr>
        <p:spPr>
          <a:xfrm>
            <a:off x="77560" y="77552"/>
            <a:ext cx="1877437" cy="1028059"/>
          </a:xfrm>
          <a:prstGeom prst="rect">
            <a:avLst/>
          </a:prstGeom>
          <a:noFill/>
        </p:spPr>
        <p:txBody>
          <a:bodyPr wrap="none" rtlCol="0">
            <a:spAutoFit/>
          </a:bodyPr>
          <a:lstStyle/>
          <a:p>
            <a:pPr>
              <a:lnSpc>
                <a:spcPts val="3500"/>
              </a:lnSpc>
            </a:pPr>
            <a:r>
              <a:rPr lang="fr-FR" sz="3600" b="1" dirty="0" smtClean="0">
                <a:latin typeface="Times New Roman"/>
                <a:cs typeface="Times New Roman"/>
              </a:rPr>
              <a:t>Jean</a:t>
            </a:r>
          </a:p>
          <a:p>
            <a:pPr>
              <a:lnSpc>
                <a:spcPts val="3500"/>
              </a:lnSpc>
            </a:pPr>
            <a:r>
              <a:rPr lang="fr-FR" sz="4400" b="1" dirty="0" smtClean="0">
                <a:latin typeface="Arial"/>
                <a:cs typeface="Arial"/>
              </a:rPr>
              <a:t>Martin</a:t>
            </a:r>
            <a:endParaRPr lang="fr-FR" sz="4400" b="1" dirty="0">
              <a:latin typeface="Arial"/>
              <a:cs typeface="Arial"/>
            </a:endParaRPr>
          </a:p>
        </p:txBody>
      </p:sp>
      <p:sp>
        <p:nvSpPr>
          <p:cNvPr id="5" name="ZoneTexte 4"/>
          <p:cNvSpPr txBox="1"/>
          <p:nvPr/>
        </p:nvSpPr>
        <p:spPr>
          <a:xfrm>
            <a:off x="77560" y="1075835"/>
            <a:ext cx="1640769" cy="400110"/>
          </a:xfrm>
          <a:prstGeom prst="rect">
            <a:avLst/>
          </a:prstGeom>
          <a:noFill/>
        </p:spPr>
        <p:txBody>
          <a:bodyPr wrap="none" rtlCol="0">
            <a:spAutoFit/>
          </a:bodyPr>
          <a:lstStyle/>
          <a:p>
            <a:r>
              <a:rPr lang="fr-FR" sz="2000" dirty="0" smtClean="0"/>
              <a:t>Titre du poste</a:t>
            </a:r>
            <a:endParaRPr lang="fr-FR" sz="2000" dirty="0"/>
          </a:p>
        </p:txBody>
      </p:sp>
      <p:pic>
        <p:nvPicPr>
          <p:cNvPr id="6" name="Image 5" descr="Capture d’écran 2015-06-12 à 11.52.3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61" y="1475945"/>
            <a:ext cx="350610" cy="1402439"/>
          </a:xfrm>
          <a:prstGeom prst="rect">
            <a:avLst/>
          </a:prstGeom>
        </p:spPr>
      </p:pic>
      <p:sp>
        <p:nvSpPr>
          <p:cNvPr id="7" name="ZoneTexte 6"/>
          <p:cNvSpPr txBox="1"/>
          <p:nvPr/>
        </p:nvSpPr>
        <p:spPr>
          <a:xfrm>
            <a:off x="418033" y="1514721"/>
            <a:ext cx="1103788" cy="276999"/>
          </a:xfrm>
          <a:prstGeom prst="rect">
            <a:avLst/>
          </a:prstGeom>
          <a:noFill/>
        </p:spPr>
        <p:txBody>
          <a:bodyPr wrap="none" rtlCol="0">
            <a:spAutoFit/>
          </a:bodyPr>
          <a:lstStyle/>
          <a:p>
            <a:r>
              <a:rPr lang="fr-FR" sz="1200" dirty="0" smtClean="0">
                <a:solidFill>
                  <a:srgbClr val="7F7F7F"/>
                </a:solidFill>
              </a:rPr>
              <a:t>01 02 03 04 05</a:t>
            </a:r>
            <a:endParaRPr lang="fr-FR" sz="1200" dirty="0">
              <a:solidFill>
                <a:srgbClr val="7F7F7F"/>
              </a:solidFill>
            </a:endParaRPr>
          </a:p>
        </p:txBody>
      </p:sp>
      <p:sp>
        <p:nvSpPr>
          <p:cNvPr id="8" name="ZoneTexte 7"/>
          <p:cNvSpPr txBox="1"/>
          <p:nvPr/>
        </p:nvSpPr>
        <p:spPr>
          <a:xfrm>
            <a:off x="417066" y="1854253"/>
            <a:ext cx="1103788" cy="276999"/>
          </a:xfrm>
          <a:prstGeom prst="rect">
            <a:avLst/>
          </a:prstGeom>
          <a:noFill/>
        </p:spPr>
        <p:txBody>
          <a:bodyPr wrap="none" rtlCol="0">
            <a:spAutoFit/>
          </a:bodyPr>
          <a:lstStyle/>
          <a:p>
            <a:r>
              <a:rPr lang="fr-FR" sz="1200" dirty="0" smtClean="0">
                <a:solidFill>
                  <a:srgbClr val="7F7F7F"/>
                </a:solidFill>
              </a:rPr>
              <a:t>06 02 03 04 05</a:t>
            </a:r>
            <a:endParaRPr lang="fr-FR" sz="1200" dirty="0">
              <a:solidFill>
                <a:srgbClr val="7F7F7F"/>
              </a:solidFill>
            </a:endParaRPr>
          </a:p>
        </p:txBody>
      </p:sp>
      <p:sp>
        <p:nvSpPr>
          <p:cNvPr id="9" name="ZoneTexte 8"/>
          <p:cNvSpPr txBox="1"/>
          <p:nvPr/>
        </p:nvSpPr>
        <p:spPr>
          <a:xfrm>
            <a:off x="408338" y="2173232"/>
            <a:ext cx="1164802" cy="276999"/>
          </a:xfrm>
          <a:prstGeom prst="rect">
            <a:avLst/>
          </a:prstGeom>
          <a:noFill/>
        </p:spPr>
        <p:txBody>
          <a:bodyPr wrap="none" rtlCol="0">
            <a:spAutoFit/>
          </a:bodyPr>
          <a:lstStyle/>
          <a:p>
            <a:r>
              <a:rPr lang="fr-FR" sz="1200" dirty="0" err="1" smtClean="0">
                <a:solidFill>
                  <a:srgbClr val="7F7F7F"/>
                </a:solidFill>
              </a:rPr>
              <a:t>mail@mail.com</a:t>
            </a:r>
            <a:endParaRPr lang="fr-FR" sz="1200" dirty="0">
              <a:solidFill>
                <a:srgbClr val="7F7F7F"/>
              </a:solidFill>
            </a:endParaRPr>
          </a:p>
        </p:txBody>
      </p:sp>
      <p:sp>
        <p:nvSpPr>
          <p:cNvPr id="10" name="ZoneTexte 9"/>
          <p:cNvSpPr txBox="1"/>
          <p:nvPr/>
        </p:nvSpPr>
        <p:spPr>
          <a:xfrm>
            <a:off x="408338" y="2549659"/>
            <a:ext cx="1482121" cy="461665"/>
          </a:xfrm>
          <a:prstGeom prst="rect">
            <a:avLst/>
          </a:prstGeom>
          <a:noFill/>
        </p:spPr>
        <p:txBody>
          <a:bodyPr wrap="none" rtlCol="0">
            <a:spAutoFit/>
          </a:bodyPr>
          <a:lstStyle/>
          <a:p>
            <a:r>
              <a:rPr lang="fr-FR" sz="1200" dirty="0" smtClean="0">
                <a:solidFill>
                  <a:srgbClr val="7F7F7F"/>
                </a:solidFill>
              </a:rPr>
              <a:t>14 rue de la Réussite</a:t>
            </a:r>
          </a:p>
          <a:p>
            <a:r>
              <a:rPr lang="fr-FR" sz="1200" dirty="0" smtClean="0">
                <a:solidFill>
                  <a:srgbClr val="7F7F7F"/>
                </a:solidFill>
              </a:rPr>
              <a:t>75012 Paris</a:t>
            </a:r>
            <a:endParaRPr lang="fr-FR" sz="1200" dirty="0">
              <a:solidFill>
                <a:srgbClr val="7F7F7F"/>
              </a:solidFill>
            </a:endParaRPr>
          </a:p>
        </p:txBody>
      </p:sp>
      <p:pic>
        <p:nvPicPr>
          <p:cNvPr id="14" name="Image 13" descr="Capture d’écran 2015-06-12 à 11.57.4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87220" y="220134"/>
            <a:ext cx="472332" cy="438150"/>
          </a:xfrm>
          <a:prstGeom prst="rect">
            <a:avLst/>
          </a:prstGeom>
        </p:spPr>
      </p:pic>
      <p:pic>
        <p:nvPicPr>
          <p:cNvPr id="19" name="Image 18" descr="Capture d’écran 2015-06-12 à 11.57.56.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2272" y="3503550"/>
            <a:ext cx="460965" cy="460965"/>
          </a:xfrm>
          <a:prstGeom prst="rect">
            <a:avLst/>
          </a:prstGeom>
        </p:spPr>
      </p:pic>
      <p:pic>
        <p:nvPicPr>
          <p:cNvPr id="24" name="Image 23" descr="Capture d’écran 2015-06-12 à 11.58.12.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98176" y="5437750"/>
            <a:ext cx="460965" cy="460965"/>
          </a:xfrm>
          <a:prstGeom prst="rect">
            <a:avLst/>
          </a:prstGeom>
        </p:spPr>
      </p:pic>
      <p:sp>
        <p:nvSpPr>
          <p:cNvPr id="93" name="Rectangle 92"/>
          <p:cNvSpPr/>
          <p:nvPr/>
        </p:nvSpPr>
        <p:spPr>
          <a:xfrm>
            <a:off x="4649932" y="406725"/>
            <a:ext cx="2018838" cy="1107996"/>
          </a:xfrm>
          <a:prstGeom prst="rect">
            <a:avLst/>
          </a:prstGeom>
        </p:spPr>
        <p:txBody>
          <a:bodyPr wrap="square">
            <a:spAutoFit/>
          </a:bodyPr>
          <a:lstStyle/>
          <a:p>
            <a:r>
              <a:rPr lang="fr-FR" sz="1100" dirty="0"/>
              <a:t>Nom de l’entreprise</a:t>
            </a:r>
          </a:p>
          <a:p>
            <a:r>
              <a:rPr lang="fr-FR" sz="1100" dirty="0"/>
              <a:t>Nom du recruteur</a:t>
            </a:r>
          </a:p>
          <a:p>
            <a:r>
              <a:rPr lang="fr-FR" sz="1100" dirty="0"/>
              <a:t>Poste du recruteur</a:t>
            </a:r>
          </a:p>
          <a:p>
            <a:r>
              <a:rPr lang="fr-FR" sz="1100" dirty="0"/>
              <a:t>Adresse postale de l’entreprise</a:t>
            </a:r>
          </a:p>
          <a:p>
            <a:endParaRPr lang="fr-FR" sz="1100" dirty="0"/>
          </a:p>
          <a:p>
            <a:r>
              <a:rPr lang="fr-FR" sz="1100" dirty="0"/>
              <a:t>Paris, le 01/02/2015</a:t>
            </a:r>
          </a:p>
        </p:txBody>
      </p:sp>
      <p:sp>
        <p:nvSpPr>
          <p:cNvPr id="94" name="Rectangle 93"/>
          <p:cNvSpPr/>
          <p:nvPr/>
        </p:nvSpPr>
        <p:spPr>
          <a:xfrm>
            <a:off x="2887345" y="2267344"/>
            <a:ext cx="3781425" cy="276999"/>
          </a:xfrm>
          <a:prstGeom prst="rect">
            <a:avLst/>
          </a:prstGeom>
        </p:spPr>
        <p:txBody>
          <a:bodyPr>
            <a:spAutoFit/>
          </a:bodyPr>
          <a:lstStyle/>
          <a:p>
            <a:r>
              <a:rPr lang="fr-FR" sz="1200" dirty="0"/>
              <a:t>Objet : candidature pour le poste de XXXX  </a:t>
            </a:r>
          </a:p>
        </p:txBody>
      </p:sp>
      <p:sp>
        <p:nvSpPr>
          <p:cNvPr id="95" name="Rectangle 94"/>
          <p:cNvSpPr/>
          <p:nvPr/>
        </p:nvSpPr>
        <p:spPr>
          <a:xfrm>
            <a:off x="2887345" y="2895078"/>
            <a:ext cx="3315974" cy="3970317"/>
          </a:xfrm>
          <a:prstGeom prst="rect">
            <a:avLst/>
          </a:prstGeom>
        </p:spPr>
        <p:txBody>
          <a:bodyPr wrap="square">
            <a:spAutoFit/>
          </a:bodyPr>
          <a:lstStyle/>
          <a:p>
            <a:r>
              <a:rPr lang="fr-FR" sz="1200" dirty="0"/>
              <a:t>Je vous transmets ma candidature suite à l'annonce pour le poste de XXXX a retenu toute mon attention. L'entreprise XXX est sans aucun doute l'entreprise qui m'attire le plus dans le secteur. Je tiens à vous exprimer mon très vif intérêt pour le poste.</a:t>
            </a:r>
          </a:p>
          <a:p>
            <a:endParaRPr lang="fr-FR" sz="1200" dirty="0"/>
          </a:p>
          <a:p>
            <a:r>
              <a:rPr lang="fr-FR" sz="1200" dirty="0"/>
              <a:t>Bénéficiant d'une expérience de 10 ans au poste de XXXX, j'ai acquis une très bonne connaissance du secteur et du métier. Dynamique, j'ai par ailleurs une bonne capacité d'adaptation et d'écoute qui me permettent d'évoluer rapidement dans un environnement nouveau. Je suis persuadé que ces qualités me permettront de mener à bien les missions qui me seront confiées chez XXXX.</a:t>
            </a:r>
          </a:p>
          <a:p>
            <a:endParaRPr lang="fr-FR" sz="1200" dirty="0"/>
          </a:p>
          <a:p>
            <a:r>
              <a:rPr lang="fr-FR" sz="1200" dirty="0"/>
              <a:t>Je me tiens à votre disposition pour vous rencontrer et vous démontrer plus amplement ma motivation. Dans cette attente, veuillez agréer, Monsieur, l'expression de mes sentiments distingués.</a:t>
            </a:r>
          </a:p>
        </p:txBody>
      </p:sp>
      <p:pic>
        <p:nvPicPr>
          <p:cNvPr id="96" name="Image 95"/>
          <p:cNvPicPr>
            <a:picLocks noChangeAspect="1"/>
          </p:cNvPicPr>
          <p:nvPr/>
        </p:nvPicPr>
        <p:blipFill>
          <a:blip r:embed="rId6"/>
          <a:stretch>
            <a:fillRect/>
          </a:stretch>
        </p:blipFill>
        <p:spPr>
          <a:xfrm>
            <a:off x="4382175" y="6968363"/>
            <a:ext cx="1574800" cy="1041400"/>
          </a:xfrm>
          <a:prstGeom prst="rect">
            <a:avLst/>
          </a:prstGeom>
        </p:spPr>
      </p:pic>
    </p:spTree>
    <p:extLst>
      <p:ext uri="{BB962C8B-B14F-4D97-AF65-F5344CB8AC3E}">
        <p14:creationId xmlns:p14="http://schemas.microsoft.com/office/powerpoint/2010/main" val="82766761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TotalTime>
  <Words>198</Words>
  <Application>Microsoft Macintosh PowerPoint</Application>
  <PresentationFormat>Présentation à l'écran (4:3)</PresentationFormat>
  <Paragraphs>20</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Présentation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29</cp:revision>
  <dcterms:created xsi:type="dcterms:W3CDTF">2015-06-12T07:49:55Z</dcterms:created>
  <dcterms:modified xsi:type="dcterms:W3CDTF">2015-06-12T08:21:22Z</dcterms:modified>
</cp:coreProperties>
</file>