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ACD9"/>
    <a:srgbClr val="FF0087"/>
    <a:srgbClr val="B5B41A"/>
    <a:srgbClr val="87C4B5"/>
    <a:srgbClr val="6B96AC"/>
    <a:srgbClr val="DD00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0" d="100"/>
          <a:sy n="110" d="100"/>
        </p:scale>
        <p:origin x="-3192" y="-33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2"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0"/>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FB0EF4A-3674-6D4A-87D0-2CE98DA4DC03}"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1480703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B0EF4A-3674-6D4A-87D0-2CE98DA4DC03}"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34129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0041" y="472579"/>
            <a:ext cx="1987874" cy="10057710"/>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42480" y="472579"/>
            <a:ext cx="5841514" cy="1005771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B0EF4A-3674-6D4A-87D0-2CE98DA4DC03}"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247261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B0EF4A-3674-6D4A-87D0-2CE98DA4DC03}"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367819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2" cy="2122882"/>
          </a:xfrm>
        </p:spPr>
        <p:txBody>
          <a:bodyPr anchor="t"/>
          <a:lstStyle>
            <a:lvl1pPr algn="l">
              <a:defRPr sz="46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2"/>
            <a:ext cx="6428422" cy="2338139"/>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FB0EF4A-3674-6D4A-87D0-2CE98DA4DC03}"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240258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42481" y="2751335"/>
            <a:ext cx="3914037" cy="7778953"/>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482565" y="2751335"/>
            <a:ext cx="3915350" cy="7778953"/>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FB0EF4A-3674-6D4A-87D0-2CE98DA4DC03}" type="datetimeFigureOut">
              <a:rPr lang="fr-FR" smtClean="0"/>
              <a:t>12/06/15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1382021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2"/>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5"/>
            <a:ext cx="3341572" cy="997110"/>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5"/>
            <a:ext cx="3341572" cy="6158339"/>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5"/>
            <a:ext cx="3342884" cy="997110"/>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5"/>
            <a:ext cx="3342884" cy="6158339"/>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FB0EF4A-3674-6D4A-87D0-2CE98DA4DC03}" type="datetimeFigureOut">
              <a:rPr lang="fr-FR" smtClean="0"/>
              <a:t>12/06/15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565257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FB0EF4A-3674-6D4A-87D0-2CE98DA4DC03}" type="datetimeFigureOut">
              <a:rPr lang="fr-FR" smtClean="0"/>
              <a:t>12/06/15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248588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B0EF4A-3674-6D4A-87D0-2CE98DA4DC03}" type="datetimeFigureOut">
              <a:rPr lang="fr-FR" smtClean="0"/>
              <a:t>12/06/15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2785411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5" cy="1811130"/>
          </a:xfrm>
        </p:spPr>
        <p:txBody>
          <a:bodyPr anchor="b"/>
          <a:lstStyle>
            <a:lvl1pPr algn="l">
              <a:defRPr sz="2300" b="1"/>
            </a:lvl1pPr>
          </a:lstStyle>
          <a:p>
            <a:r>
              <a:rPr lang="fr-FR" smtClean="0"/>
              <a:t>Cliquez et modifiez le titre</a:t>
            </a:r>
            <a:endParaRPr lang="fr-FR"/>
          </a:p>
        </p:txBody>
      </p:sp>
      <p:sp>
        <p:nvSpPr>
          <p:cNvPr id="3" name="Espace réservé du contenu 2"/>
          <p:cNvSpPr>
            <a:spLocks noGrp="1"/>
          </p:cNvSpPr>
          <p:nvPr>
            <p:ph idx="1"/>
          </p:nvPr>
        </p:nvSpPr>
        <p:spPr>
          <a:xfrm>
            <a:off x="2956864" y="425568"/>
            <a:ext cx="4227844" cy="9122456"/>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5" cy="7311326"/>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B0EF4A-3674-6D4A-87D0-2CE98DA4DC03}" type="datetimeFigureOut">
              <a:rPr lang="fr-FR" smtClean="0"/>
              <a:t>12/06/15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128659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3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50"/>
            <a:ext cx="4537710" cy="6413183"/>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B0EF4A-3674-6D4A-87D0-2CE98DA4DC03}" type="datetimeFigureOut">
              <a:rPr lang="fr-FR" smtClean="0"/>
              <a:t>12/06/15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E3A6FC-2B7C-914E-86D9-8B228CB88111}" type="slidenum">
              <a:rPr lang="fr-FR" smtClean="0"/>
              <a:t>‹#›</a:t>
            </a:fld>
            <a:endParaRPr lang="fr-FR"/>
          </a:p>
        </p:txBody>
      </p:sp>
    </p:spTree>
    <p:extLst>
      <p:ext uri="{BB962C8B-B14F-4D97-AF65-F5344CB8AC3E}">
        <p14:creationId xmlns:p14="http://schemas.microsoft.com/office/powerpoint/2010/main" val="39634599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2"/>
            <a:ext cx="6806565" cy="1781440"/>
          </a:xfrm>
          <a:prstGeom prst="rect">
            <a:avLst/>
          </a:prstGeom>
        </p:spPr>
        <p:txBody>
          <a:bodyPr vert="horz" lIns="104287" tIns="52144" rIns="104287" bIns="52144"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8"/>
            <a:ext cx="6806565" cy="7054006"/>
          </a:xfrm>
          <a:prstGeom prst="rect">
            <a:avLst/>
          </a:prstGeom>
        </p:spPr>
        <p:txBody>
          <a:bodyPr vert="horz" lIns="104287" tIns="52144" rIns="104287" bIns="5214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104287" tIns="52144" rIns="104287" bIns="52144" rtlCol="0" anchor="ctr"/>
          <a:lstStyle>
            <a:lvl1pPr algn="l">
              <a:defRPr sz="1400">
                <a:solidFill>
                  <a:schemeClr val="tx1">
                    <a:tint val="75000"/>
                  </a:schemeClr>
                </a:solidFill>
              </a:defRPr>
            </a:lvl1pPr>
          </a:lstStyle>
          <a:p>
            <a:fld id="{0FB0EF4A-3674-6D4A-87D0-2CE98DA4DC03}" type="datetimeFigureOut">
              <a:rPr lang="fr-FR" smtClean="0"/>
              <a:t>12/06/15</a:t>
            </a:fld>
            <a:endParaRPr lang="fr-FR"/>
          </a:p>
        </p:txBody>
      </p:sp>
      <p:sp>
        <p:nvSpPr>
          <p:cNvPr id="5" name="Espace réservé du pied de page 4"/>
          <p:cNvSpPr>
            <a:spLocks noGrp="1"/>
          </p:cNvSpPr>
          <p:nvPr>
            <p:ph type="ftr" sz="quarter" idx="3"/>
          </p:nvPr>
        </p:nvSpPr>
        <p:spPr>
          <a:xfrm>
            <a:off x="2583975" y="9906785"/>
            <a:ext cx="2394902" cy="569071"/>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2" y="9906785"/>
            <a:ext cx="1764665" cy="569071"/>
          </a:xfrm>
          <a:prstGeom prst="rect">
            <a:avLst/>
          </a:prstGeom>
        </p:spPr>
        <p:txBody>
          <a:bodyPr vert="horz" lIns="104287" tIns="52144" rIns="104287" bIns="52144" rtlCol="0" anchor="ctr"/>
          <a:lstStyle>
            <a:lvl1pPr algn="r">
              <a:defRPr sz="1400">
                <a:solidFill>
                  <a:schemeClr val="tx1">
                    <a:tint val="75000"/>
                  </a:schemeClr>
                </a:solidFill>
              </a:defRPr>
            </a:lvl1pPr>
          </a:lstStyle>
          <a:p>
            <a:fld id="{5AE3A6FC-2B7C-914E-86D9-8B228CB88111}" type="slidenum">
              <a:rPr lang="fr-FR" smtClean="0"/>
              <a:t>‹#›</a:t>
            </a:fld>
            <a:endParaRPr lang="fr-FR"/>
          </a:p>
        </p:txBody>
      </p:sp>
    </p:spTree>
    <p:extLst>
      <p:ext uri="{BB962C8B-B14F-4D97-AF65-F5344CB8AC3E}">
        <p14:creationId xmlns:p14="http://schemas.microsoft.com/office/powerpoint/2010/main" val="3011766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fr-FR"/>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Connecteur droit 60"/>
          <p:cNvCxnSpPr/>
          <p:nvPr/>
        </p:nvCxnSpPr>
        <p:spPr>
          <a:xfrm>
            <a:off x="4803470" y="2563527"/>
            <a:ext cx="0" cy="7336181"/>
          </a:xfrm>
          <a:prstGeom prst="line">
            <a:avLst/>
          </a:prstGeom>
          <a:ln>
            <a:solidFill>
              <a:srgbClr val="6B96AC"/>
            </a:solidFill>
          </a:ln>
          <a:effectLst/>
        </p:spPr>
        <p:style>
          <a:lnRef idx="2">
            <a:schemeClr val="accent1"/>
          </a:lnRef>
          <a:fillRef idx="0">
            <a:schemeClr val="accent1"/>
          </a:fillRef>
          <a:effectRef idx="1">
            <a:schemeClr val="accent1"/>
          </a:effectRef>
          <a:fontRef idx="minor">
            <a:schemeClr val="tx1"/>
          </a:fontRef>
        </p:style>
      </p:cxnSp>
      <p:sp>
        <p:nvSpPr>
          <p:cNvPr id="4" name="ZoneTexte 3"/>
          <p:cNvSpPr txBox="1"/>
          <p:nvPr/>
        </p:nvSpPr>
        <p:spPr>
          <a:xfrm>
            <a:off x="3828726" y="162812"/>
            <a:ext cx="3389495" cy="523220"/>
          </a:xfrm>
          <a:prstGeom prst="rect">
            <a:avLst/>
          </a:prstGeom>
          <a:noFill/>
        </p:spPr>
        <p:txBody>
          <a:bodyPr wrap="none" rtlCol="0">
            <a:spAutoFit/>
          </a:bodyPr>
          <a:lstStyle/>
          <a:p>
            <a:r>
              <a:rPr lang="fr-FR" sz="2800" b="1" dirty="0" smtClean="0">
                <a:latin typeface="Century"/>
                <a:cs typeface="Century"/>
              </a:rPr>
              <a:t>Alexandre </a:t>
            </a:r>
            <a:r>
              <a:rPr lang="fr-FR" sz="2800" b="1" dirty="0" smtClean="0">
                <a:latin typeface="Arial"/>
                <a:cs typeface="Arial"/>
              </a:rPr>
              <a:t>MARTIN</a:t>
            </a:r>
            <a:endParaRPr lang="fr-FR" sz="2800" b="1" dirty="0">
              <a:latin typeface="Arial"/>
              <a:cs typeface="Arial"/>
            </a:endParaRPr>
          </a:p>
        </p:txBody>
      </p:sp>
      <p:sp>
        <p:nvSpPr>
          <p:cNvPr id="5" name="Rectangle 4"/>
          <p:cNvSpPr/>
          <p:nvPr/>
        </p:nvSpPr>
        <p:spPr>
          <a:xfrm>
            <a:off x="7237048" y="162812"/>
            <a:ext cx="141108" cy="2064852"/>
          </a:xfrm>
          <a:prstGeom prst="rect">
            <a:avLst/>
          </a:prstGeom>
          <a:solidFill>
            <a:srgbClr val="DD007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5523474" y="577490"/>
            <a:ext cx="1713574" cy="415498"/>
          </a:xfrm>
          <a:prstGeom prst="rect">
            <a:avLst/>
          </a:prstGeom>
          <a:noFill/>
        </p:spPr>
        <p:txBody>
          <a:bodyPr wrap="none" rtlCol="0">
            <a:spAutoFit/>
          </a:bodyPr>
          <a:lstStyle/>
          <a:p>
            <a:r>
              <a:rPr lang="fr-FR" dirty="0" smtClean="0"/>
              <a:t>Titre du poste</a:t>
            </a:r>
            <a:endParaRPr lang="fr-FR" dirty="0"/>
          </a:p>
        </p:txBody>
      </p:sp>
      <p:sp>
        <p:nvSpPr>
          <p:cNvPr id="7" name="ZoneTexte 6"/>
          <p:cNvSpPr txBox="1"/>
          <p:nvPr/>
        </p:nvSpPr>
        <p:spPr>
          <a:xfrm>
            <a:off x="5101047" y="1058113"/>
            <a:ext cx="2117174" cy="1169551"/>
          </a:xfrm>
          <a:prstGeom prst="rect">
            <a:avLst/>
          </a:prstGeom>
          <a:noFill/>
        </p:spPr>
        <p:txBody>
          <a:bodyPr wrap="none" rtlCol="0">
            <a:spAutoFit/>
          </a:bodyPr>
          <a:lstStyle/>
          <a:p>
            <a:pPr algn="r"/>
            <a:r>
              <a:rPr lang="fr-FR" sz="1400" dirty="0" smtClean="0">
                <a:solidFill>
                  <a:schemeClr val="tx1">
                    <a:lumMod val="50000"/>
                    <a:lumOff val="50000"/>
                  </a:schemeClr>
                </a:solidFill>
              </a:rPr>
              <a:t>Mail : mail@mail.com</a:t>
            </a:r>
          </a:p>
          <a:p>
            <a:pPr algn="r"/>
            <a:r>
              <a:rPr lang="fr-FR" sz="1400" dirty="0" smtClean="0">
                <a:solidFill>
                  <a:schemeClr val="tx1">
                    <a:lumMod val="50000"/>
                    <a:lumOff val="50000"/>
                  </a:schemeClr>
                </a:solidFill>
              </a:rPr>
              <a:t>Tel : 01 02 03 04 05</a:t>
            </a:r>
          </a:p>
          <a:p>
            <a:pPr algn="r"/>
            <a:r>
              <a:rPr lang="fr-FR" sz="1400" dirty="0" smtClean="0">
                <a:solidFill>
                  <a:schemeClr val="tx1">
                    <a:lumMod val="50000"/>
                    <a:lumOff val="50000"/>
                  </a:schemeClr>
                </a:solidFill>
              </a:rPr>
              <a:t>Mob : 06 01 02 03 04</a:t>
            </a:r>
          </a:p>
          <a:p>
            <a:pPr algn="r"/>
            <a:r>
              <a:rPr lang="fr-FR" sz="1400" dirty="0" smtClean="0">
                <a:solidFill>
                  <a:schemeClr val="tx1">
                    <a:lumMod val="50000"/>
                    <a:lumOff val="50000"/>
                  </a:schemeClr>
                </a:solidFill>
              </a:rPr>
              <a:t>15 rue de la Réussite</a:t>
            </a:r>
          </a:p>
          <a:p>
            <a:pPr algn="r"/>
            <a:r>
              <a:rPr lang="fr-FR" sz="1400" dirty="0" smtClean="0">
                <a:solidFill>
                  <a:schemeClr val="tx1">
                    <a:lumMod val="50000"/>
                    <a:lumOff val="50000"/>
                  </a:schemeClr>
                </a:solidFill>
              </a:rPr>
              <a:t>75012 Paris</a:t>
            </a:r>
            <a:endParaRPr lang="fr-FR" sz="1400" dirty="0">
              <a:solidFill>
                <a:schemeClr val="tx1">
                  <a:lumMod val="50000"/>
                  <a:lumOff val="50000"/>
                </a:schemeClr>
              </a:solidFill>
            </a:endParaRPr>
          </a:p>
        </p:txBody>
      </p:sp>
      <p:pic>
        <p:nvPicPr>
          <p:cNvPr id="8" name="Image 7" descr="Capture d’écran 2015-06-12 à 10.39.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8553" y="2262669"/>
            <a:ext cx="505362" cy="501852"/>
          </a:xfrm>
          <a:prstGeom prst="rect">
            <a:avLst/>
          </a:prstGeom>
        </p:spPr>
      </p:pic>
      <p:pic>
        <p:nvPicPr>
          <p:cNvPr id="13" name="Image 12" descr="Capture d’écran 2015-06-12 à 10.39.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5574" y="3671712"/>
            <a:ext cx="501852" cy="501852"/>
          </a:xfrm>
          <a:prstGeom prst="rect">
            <a:avLst/>
          </a:prstGeom>
        </p:spPr>
      </p:pic>
      <p:pic>
        <p:nvPicPr>
          <p:cNvPr id="16" name="Image 15" descr="Capture d’écran 2015-06-12 à 10.39.5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1598" y="6904781"/>
            <a:ext cx="532317" cy="523234"/>
          </a:xfrm>
          <a:prstGeom prst="rect">
            <a:avLst/>
          </a:prstGeom>
        </p:spPr>
      </p:pic>
      <p:pic>
        <p:nvPicPr>
          <p:cNvPr id="32" name="Image 31" descr="Capture d’écran 2015-06-12 à 10.53.45.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17774" y="9533556"/>
            <a:ext cx="536141" cy="528590"/>
          </a:xfrm>
          <a:prstGeom prst="rect">
            <a:avLst/>
          </a:prstGeom>
        </p:spPr>
      </p:pic>
      <p:sp>
        <p:nvSpPr>
          <p:cNvPr id="66" name="ZoneTexte 65"/>
          <p:cNvSpPr txBox="1"/>
          <p:nvPr/>
        </p:nvSpPr>
        <p:spPr>
          <a:xfrm>
            <a:off x="5523474" y="2661154"/>
            <a:ext cx="1854682" cy="1600438"/>
          </a:xfrm>
          <a:prstGeom prst="rect">
            <a:avLst/>
          </a:prstGeom>
          <a:noFill/>
        </p:spPr>
        <p:txBody>
          <a:bodyPr wrap="square" rtlCol="0">
            <a:spAutoFit/>
          </a:bodyPr>
          <a:lstStyle/>
          <a:p>
            <a:pPr algn="r"/>
            <a:r>
              <a:rPr lang="fr-FR" sz="1400" dirty="0" smtClean="0"/>
              <a:t>Nom de l’entreprise</a:t>
            </a:r>
          </a:p>
          <a:p>
            <a:pPr algn="r"/>
            <a:r>
              <a:rPr lang="fr-FR" sz="1400" dirty="0" smtClean="0"/>
              <a:t>Nom du recruteur</a:t>
            </a:r>
          </a:p>
          <a:p>
            <a:pPr algn="r"/>
            <a:r>
              <a:rPr lang="fr-FR" sz="1400" dirty="0" smtClean="0"/>
              <a:t>Poste du recruteur</a:t>
            </a:r>
          </a:p>
          <a:p>
            <a:pPr algn="r"/>
            <a:r>
              <a:rPr lang="fr-FR" sz="1400" dirty="0" smtClean="0"/>
              <a:t>Adresse postale de l’entreprise</a:t>
            </a:r>
          </a:p>
          <a:p>
            <a:pPr algn="r"/>
            <a:endParaRPr lang="fr-FR" sz="1400" dirty="0"/>
          </a:p>
          <a:p>
            <a:pPr algn="r"/>
            <a:r>
              <a:rPr lang="fr-FR" sz="1400" dirty="0" smtClean="0"/>
              <a:t>Paris, le 01/02/2015</a:t>
            </a:r>
            <a:endParaRPr lang="fr-FR" sz="1400" dirty="0"/>
          </a:p>
        </p:txBody>
      </p:sp>
      <p:sp>
        <p:nvSpPr>
          <p:cNvPr id="67" name="ZoneTexte 66"/>
          <p:cNvSpPr txBox="1"/>
          <p:nvPr/>
        </p:nvSpPr>
        <p:spPr>
          <a:xfrm>
            <a:off x="421819" y="2913379"/>
            <a:ext cx="3919604" cy="307777"/>
          </a:xfrm>
          <a:prstGeom prst="rect">
            <a:avLst/>
          </a:prstGeom>
          <a:noFill/>
        </p:spPr>
        <p:txBody>
          <a:bodyPr wrap="square" rtlCol="0">
            <a:spAutoFit/>
          </a:bodyPr>
          <a:lstStyle/>
          <a:p>
            <a:pPr algn="just"/>
            <a:r>
              <a:rPr lang="fr-FR" sz="1400" dirty="0" smtClean="0">
                <a:solidFill>
                  <a:srgbClr val="000000"/>
                </a:solidFill>
              </a:rPr>
              <a:t>Objet : candidature pour le poste de XXXX  </a:t>
            </a:r>
            <a:endParaRPr lang="fr-FR" sz="1400" dirty="0">
              <a:solidFill>
                <a:srgbClr val="000000"/>
              </a:solidFill>
            </a:endParaRPr>
          </a:p>
        </p:txBody>
      </p:sp>
      <p:sp>
        <p:nvSpPr>
          <p:cNvPr id="68" name="ZoneTexte 67"/>
          <p:cNvSpPr txBox="1"/>
          <p:nvPr/>
        </p:nvSpPr>
        <p:spPr>
          <a:xfrm>
            <a:off x="421818" y="3796777"/>
            <a:ext cx="3919605" cy="4616648"/>
          </a:xfrm>
          <a:prstGeom prst="rect">
            <a:avLst/>
          </a:prstGeom>
          <a:noFill/>
        </p:spPr>
        <p:txBody>
          <a:bodyPr wrap="square" rtlCol="0">
            <a:spAutoFit/>
          </a:bodyPr>
          <a:lstStyle/>
          <a:p>
            <a:pPr algn="just"/>
            <a:r>
              <a:rPr lang="fr-FR" sz="1400" dirty="0"/>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p>
          <a:p>
            <a:pPr algn="just"/>
            <a:r>
              <a:rPr lang="fr-FR" sz="14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p>
          <a:p>
            <a:pPr algn="just"/>
            <a:r>
              <a:rPr lang="fr-FR" sz="1400" dirty="0"/>
              <a:t>Je me tiens à votre disposition pour vous rencontrer et vous démontrer plus amplement ma motivation. Dans cette attente, veuillez agréer, Monsieur, l'expression de mes sentiments distingués.</a:t>
            </a:r>
          </a:p>
        </p:txBody>
      </p:sp>
      <p:pic>
        <p:nvPicPr>
          <p:cNvPr id="69" name="Image 68" descr="signature_scan.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66622" y="8849841"/>
            <a:ext cx="1574801" cy="1049867"/>
          </a:xfrm>
          <a:prstGeom prst="rect">
            <a:avLst/>
          </a:prstGeom>
        </p:spPr>
      </p:pic>
    </p:spTree>
    <p:extLst>
      <p:ext uri="{BB962C8B-B14F-4D97-AF65-F5344CB8AC3E}">
        <p14:creationId xmlns:p14="http://schemas.microsoft.com/office/powerpoint/2010/main" val="27453191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TotalTime>
  <Words>204</Words>
  <Application>Microsoft Macintosh PowerPoint</Application>
  <PresentationFormat>Personnalisé</PresentationFormat>
  <Paragraphs>19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dcterms:created xsi:type="dcterms:W3CDTF">2015-06-12T06:32:41Z</dcterms:created>
  <dcterms:modified xsi:type="dcterms:W3CDTF">2015-06-12T07:31:21Z</dcterms:modified>
</cp:coreProperties>
</file>