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BACC6"/>
    <a:srgbClr val="F5BD6C"/>
    <a:srgbClr val="EE7E0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936" y="1768"/>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D00D16-A131-004A-ABA4-278DEA09D553}" type="datetimeFigureOut">
              <a:rPr lang="fr-FR" smtClean="0"/>
              <a:t>09/06/15</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9DC420-7C1E-EF48-8555-4078F08D31DA}" type="slidenum">
              <a:rPr lang="fr-FR" smtClean="0"/>
              <a:t>‹#›</a:t>
            </a:fld>
            <a:endParaRPr lang="fr-FR"/>
          </a:p>
        </p:txBody>
      </p:sp>
    </p:spTree>
    <p:extLst>
      <p:ext uri="{BB962C8B-B14F-4D97-AF65-F5344CB8AC3E}">
        <p14:creationId xmlns:p14="http://schemas.microsoft.com/office/powerpoint/2010/main" val="31203526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B9DC420-7C1E-EF48-8555-4078F08D31DA}" type="slidenum">
              <a:rPr lang="fr-FR" smtClean="0"/>
              <a:t>1</a:t>
            </a:fld>
            <a:endParaRPr lang="fr-FR"/>
          </a:p>
        </p:txBody>
      </p:sp>
    </p:spTree>
    <p:extLst>
      <p:ext uri="{BB962C8B-B14F-4D97-AF65-F5344CB8AC3E}">
        <p14:creationId xmlns:p14="http://schemas.microsoft.com/office/powerpoint/2010/main" val="374065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F0449D5-9711-B243-9CD7-C615D24BAF53}" type="datetimeFigureOut">
              <a:rPr lang="fr-FR" smtClean="0"/>
              <a:t>09/06/15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3760052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0449D5-9711-B243-9CD7-C615D24BAF53}" type="datetimeFigureOut">
              <a:rPr lang="fr-FR" smtClean="0"/>
              <a:t>09/06/15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31536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0449D5-9711-B243-9CD7-C615D24BAF53}" type="datetimeFigureOut">
              <a:rPr lang="fr-FR" smtClean="0"/>
              <a:t>09/06/15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1550862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0449D5-9711-B243-9CD7-C615D24BAF53}" type="datetimeFigureOut">
              <a:rPr lang="fr-FR" smtClean="0"/>
              <a:t>09/06/15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4219191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F0449D5-9711-B243-9CD7-C615D24BAF53}" type="datetimeFigureOut">
              <a:rPr lang="fr-FR" smtClean="0"/>
              <a:t>09/06/15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255999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F0449D5-9711-B243-9CD7-C615D24BAF53}" type="datetimeFigureOut">
              <a:rPr lang="fr-FR" smtClean="0"/>
              <a:t>09/06/15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298907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F0449D5-9711-B243-9CD7-C615D24BAF53}" type="datetimeFigureOut">
              <a:rPr lang="fr-FR" smtClean="0"/>
              <a:t>09/06/15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220634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1F0449D5-9711-B243-9CD7-C615D24BAF53}" type="datetimeFigureOut">
              <a:rPr lang="fr-FR" smtClean="0"/>
              <a:t>09/06/15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323571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0449D5-9711-B243-9CD7-C615D24BAF53}" type="datetimeFigureOut">
              <a:rPr lang="fr-FR" smtClean="0"/>
              <a:t>09/06/15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1474685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0449D5-9711-B243-9CD7-C615D24BAF53}" type="datetimeFigureOut">
              <a:rPr lang="fr-FR" smtClean="0"/>
              <a:t>09/06/15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2318503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0449D5-9711-B243-9CD7-C615D24BAF53}" type="datetimeFigureOut">
              <a:rPr lang="fr-FR" smtClean="0"/>
              <a:t>09/06/15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C3A078-BD80-3840-A869-6DC9432440BB}" type="slidenum">
              <a:rPr lang="fr-FR" smtClean="0"/>
              <a:t>‹#›</a:t>
            </a:fld>
            <a:endParaRPr lang="fr-FR"/>
          </a:p>
        </p:txBody>
      </p:sp>
    </p:spTree>
    <p:extLst>
      <p:ext uri="{BB962C8B-B14F-4D97-AF65-F5344CB8AC3E}">
        <p14:creationId xmlns:p14="http://schemas.microsoft.com/office/powerpoint/2010/main" val="7982973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1F0449D5-9711-B243-9CD7-C615D24BAF53}" type="datetimeFigureOut">
              <a:rPr lang="fr-FR" smtClean="0"/>
              <a:t>09/06/15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06C3A078-BD80-3840-A869-6DC9432440BB}" type="slidenum">
              <a:rPr lang="fr-FR" smtClean="0"/>
              <a:t>‹#›</a:t>
            </a:fld>
            <a:endParaRPr lang="fr-FR"/>
          </a:p>
        </p:txBody>
      </p:sp>
    </p:spTree>
    <p:extLst>
      <p:ext uri="{BB962C8B-B14F-4D97-AF65-F5344CB8AC3E}">
        <p14:creationId xmlns:p14="http://schemas.microsoft.com/office/powerpoint/2010/main" val="4101245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99416" y="278767"/>
            <a:ext cx="2954855" cy="584776"/>
          </a:xfrm>
          <a:prstGeom prst="rect">
            <a:avLst/>
          </a:prstGeom>
          <a:noFill/>
        </p:spPr>
        <p:txBody>
          <a:bodyPr wrap="none" rtlCol="0">
            <a:spAutoFit/>
          </a:bodyPr>
          <a:lstStyle/>
          <a:p>
            <a:r>
              <a:rPr lang="fr-FR" sz="3200" b="1" dirty="0" smtClean="0"/>
              <a:t>Vincent LEBRUN</a:t>
            </a:r>
            <a:endParaRPr lang="fr-FR" sz="3200" b="1" dirty="0"/>
          </a:p>
        </p:txBody>
      </p:sp>
      <p:sp>
        <p:nvSpPr>
          <p:cNvPr id="5" name="ZoneTexte 4"/>
          <p:cNvSpPr txBox="1"/>
          <p:nvPr/>
        </p:nvSpPr>
        <p:spPr>
          <a:xfrm>
            <a:off x="4816387" y="419377"/>
            <a:ext cx="2490623" cy="369332"/>
          </a:xfrm>
          <a:prstGeom prst="rect">
            <a:avLst/>
          </a:prstGeom>
          <a:noFill/>
        </p:spPr>
        <p:txBody>
          <a:bodyPr wrap="none" rtlCol="0">
            <a:spAutoFit/>
          </a:bodyPr>
          <a:lstStyle/>
          <a:p>
            <a:r>
              <a:rPr lang="fr-FR" dirty="0" smtClean="0">
                <a:solidFill>
                  <a:srgbClr val="EE7E09"/>
                </a:solidFill>
              </a:rPr>
              <a:t>Titre du poste recherché</a:t>
            </a:r>
            <a:endParaRPr lang="fr-FR" dirty="0">
              <a:solidFill>
                <a:srgbClr val="EE7E09"/>
              </a:solidFill>
            </a:endParaRPr>
          </a:p>
        </p:txBody>
      </p:sp>
      <p:cxnSp>
        <p:nvCxnSpPr>
          <p:cNvPr id="7" name="Connecteur droit 6"/>
          <p:cNvCxnSpPr/>
          <p:nvPr/>
        </p:nvCxnSpPr>
        <p:spPr>
          <a:xfrm>
            <a:off x="402664" y="949872"/>
            <a:ext cx="6876256"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ZoneTexte 7"/>
          <p:cNvSpPr txBox="1"/>
          <p:nvPr/>
        </p:nvSpPr>
        <p:spPr>
          <a:xfrm>
            <a:off x="559844" y="1025461"/>
            <a:ext cx="6560585" cy="276999"/>
          </a:xfrm>
          <a:prstGeom prst="rect">
            <a:avLst/>
          </a:prstGeom>
          <a:noFill/>
        </p:spPr>
        <p:txBody>
          <a:bodyPr wrap="none" rtlCol="0">
            <a:spAutoFit/>
          </a:bodyPr>
          <a:lstStyle/>
          <a:p>
            <a:r>
              <a:rPr lang="fr-FR" sz="1200" dirty="0" smtClean="0"/>
              <a:t>Tel : 01 02 03 04 05 – Mob : 06 01 02 03 04 - Mail : mail@mail.com - 15 Rue de la Réussite 75015 Paris</a:t>
            </a:r>
            <a:endParaRPr lang="fr-FR" sz="1200" dirty="0"/>
          </a:p>
        </p:txBody>
      </p:sp>
      <p:pic>
        <p:nvPicPr>
          <p:cNvPr id="103" name="Image 102" descr="Capture d’écran 2015-06-09 à 18.20.5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191132" y="4785775"/>
            <a:ext cx="7562850" cy="1180586"/>
          </a:xfrm>
          <a:prstGeom prst="rect">
            <a:avLst/>
          </a:prstGeom>
        </p:spPr>
      </p:pic>
      <p:sp>
        <p:nvSpPr>
          <p:cNvPr id="104" name="ZoneTexte 103"/>
          <p:cNvSpPr txBox="1"/>
          <p:nvPr/>
        </p:nvSpPr>
        <p:spPr>
          <a:xfrm>
            <a:off x="4816387" y="1850068"/>
            <a:ext cx="2295154" cy="1107996"/>
          </a:xfrm>
          <a:prstGeom prst="rect">
            <a:avLst/>
          </a:prstGeom>
          <a:noFill/>
        </p:spPr>
        <p:txBody>
          <a:bodyPr wrap="square" rtlCol="0">
            <a:spAutoFit/>
          </a:bodyPr>
          <a:lstStyle/>
          <a:p>
            <a:pPr algn="just"/>
            <a:r>
              <a:rPr lang="fr-FR" sz="1100" dirty="0" smtClean="0"/>
              <a:t>Nom de l’entreprise</a:t>
            </a:r>
          </a:p>
          <a:p>
            <a:pPr algn="just"/>
            <a:r>
              <a:rPr lang="fr-FR" sz="1100" dirty="0" smtClean="0"/>
              <a:t>Nom du recruteur</a:t>
            </a:r>
          </a:p>
          <a:p>
            <a:pPr algn="just"/>
            <a:r>
              <a:rPr lang="fr-FR" sz="1100" dirty="0" smtClean="0"/>
              <a:t>Poste du recruteur</a:t>
            </a:r>
          </a:p>
          <a:p>
            <a:pPr algn="just"/>
            <a:r>
              <a:rPr lang="fr-FR" sz="1100" dirty="0" smtClean="0"/>
              <a:t>Adresse postale de l’entreprise</a:t>
            </a:r>
          </a:p>
          <a:p>
            <a:pPr algn="just"/>
            <a:endParaRPr lang="fr-FR" sz="1100" dirty="0"/>
          </a:p>
          <a:p>
            <a:pPr algn="just"/>
            <a:r>
              <a:rPr lang="fr-FR" sz="1100" dirty="0" smtClean="0"/>
              <a:t>Paris, le 01/02/2015</a:t>
            </a:r>
            <a:endParaRPr lang="fr-FR" sz="1100" dirty="0"/>
          </a:p>
        </p:txBody>
      </p:sp>
      <p:sp>
        <p:nvSpPr>
          <p:cNvPr id="105" name="ZoneTexte 104"/>
          <p:cNvSpPr txBox="1"/>
          <p:nvPr/>
        </p:nvSpPr>
        <p:spPr>
          <a:xfrm>
            <a:off x="2116667" y="3412067"/>
            <a:ext cx="4690534" cy="261610"/>
          </a:xfrm>
          <a:prstGeom prst="rect">
            <a:avLst/>
          </a:prstGeom>
          <a:noFill/>
        </p:spPr>
        <p:txBody>
          <a:bodyPr wrap="square" rtlCol="0">
            <a:spAutoFit/>
          </a:bodyPr>
          <a:lstStyle/>
          <a:p>
            <a:pPr algn="just"/>
            <a:r>
              <a:rPr lang="fr-FR" sz="1100" dirty="0" smtClean="0">
                <a:solidFill>
                  <a:srgbClr val="000000"/>
                </a:solidFill>
              </a:rPr>
              <a:t>Objet : candidature pour le poste de XXXX  </a:t>
            </a:r>
            <a:endParaRPr lang="fr-FR" sz="1100" dirty="0">
              <a:solidFill>
                <a:srgbClr val="000000"/>
              </a:solidFill>
            </a:endParaRPr>
          </a:p>
        </p:txBody>
      </p:sp>
      <p:sp>
        <p:nvSpPr>
          <p:cNvPr id="106" name="ZoneTexte 105"/>
          <p:cNvSpPr txBox="1"/>
          <p:nvPr/>
        </p:nvSpPr>
        <p:spPr>
          <a:xfrm>
            <a:off x="2048933" y="4080948"/>
            <a:ext cx="4318000" cy="3231653"/>
          </a:xfrm>
          <a:prstGeom prst="rect">
            <a:avLst/>
          </a:prstGeom>
          <a:noFill/>
        </p:spPr>
        <p:txBody>
          <a:bodyPr wrap="square" rtlCol="0">
            <a:spAutoFit/>
          </a:bodyPr>
          <a:lstStyle/>
          <a:p>
            <a:pPr algn="just"/>
            <a:r>
              <a:rPr lang="fr-FR" sz="1200" dirty="0">
                <a:solidFill>
                  <a:srgbClr val="000000"/>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200" dirty="0">
              <a:solidFill>
                <a:srgbClr val="000000"/>
              </a:solidFill>
            </a:endParaRPr>
          </a:p>
          <a:p>
            <a:pPr algn="just"/>
            <a:r>
              <a:rPr lang="fr-FR" sz="1200" dirty="0">
                <a:solidFill>
                  <a:srgbClr val="000000"/>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200" dirty="0">
              <a:solidFill>
                <a:srgbClr val="000000"/>
              </a:solidFill>
            </a:endParaRPr>
          </a:p>
          <a:p>
            <a:pPr algn="just"/>
            <a:r>
              <a:rPr lang="fr-FR" sz="1200" dirty="0">
                <a:solidFill>
                  <a:srgbClr val="000000"/>
                </a:solidFill>
              </a:rPr>
              <a:t>Je me tiens à votre disposition pour vous rencontrer et vous démontrer plus amplement ma motivation. Dans cette attente, veuillez agréer, Monsieur, l'expression de mes sentiments distingués.</a:t>
            </a:r>
          </a:p>
        </p:txBody>
      </p:sp>
      <p:pic>
        <p:nvPicPr>
          <p:cNvPr id="107" name="Image 106" descr="signature_scan.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94348" y="7848564"/>
            <a:ext cx="1574801" cy="1049867"/>
          </a:xfrm>
          <a:prstGeom prst="rect">
            <a:avLst/>
          </a:prstGeom>
        </p:spPr>
      </p:pic>
    </p:spTree>
    <p:extLst>
      <p:ext uri="{BB962C8B-B14F-4D97-AF65-F5344CB8AC3E}">
        <p14:creationId xmlns:p14="http://schemas.microsoft.com/office/powerpoint/2010/main" val="3038799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TotalTime>
  <Words>209</Words>
  <Application>Microsoft Macintosh PowerPoint</Application>
  <PresentationFormat>Personnalisé</PresentationFormat>
  <Paragraphs>16</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15</cp:revision>
  <dcterms:created xsi:type="dcterms:W3CDTF">2015-06-09T13:30:09Z</dcterms:created>
  <dcterms:modified xsi:type="dcterms:W3CDTF">2015-06-09T14:22:38Z</dcterms:modified>
</cp:coreProperties>
</file>