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1616" y="146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06A838F-933A-1141-96B5-DB0BA34C5C44}" type="datetimeFigureOut">
              <a:rPr lang="fr-FR" smtClean="0"/>
              <a:t>07/05/15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1467220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06A838F-933A-1141-96B5-DB0BA34C5C44}" type="datetimeFigureOut">
              <a:rPr lang="fr-FR" smtClean="0"/>
              <a:t>07/05/15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249449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06A838F-933A-1141-96B5-DB0BA34C5C44}" type="datetimeFigureOut">
              <a:rPr lang="fr-FR" smtClean="0"/>
              <a:t>07/05/15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16470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06A838F-933A-1141-96B5-DB0BA34C5C44}" type="datetimeFigureOut">
              <a:rPr lang="fr-FR" smtClean="0"/>
              <a:t>07/05/15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385971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06A838F-933A-1141-96B5-DB0BA34C5C44}" type="datetimeFigureOut">
              <a:rPr lang="fr-FR" smtClean="0"/>
              <a:t>07/05/15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14493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06A838F-933A-1141-96B5-DB0BA34C5C44}" type="datetimeFigureOut">
              <a:rPr lang="fr-FR" smtClean="0"/>
              <a:t>07/05/15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297842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06A838F-933A-1141-96B5-DB0BA34C5C44}" type="datetimeFigureOut">
              <a:rPr lang="fr-FR" smtClean="0"/>
              <a:t>07/05/15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55861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906A838F-933A-1141-96B5-DB0BA34C5C44}" type="datetimeFigureOut">
              <a:rPr lang="fr-FR" smtClean="0"/>
              <a:t>07/05/15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3679529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06A838F-933A-1141-96B5-DB0BA34C5C44}" type="datetimeFigureOut">
              <a:rPr lang="fr-FR" smtClean="0"/>
              <a:t>07/05/15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190071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06A838F-933A-1141-96B5-DB0BA34C5C44}" type="datetimeFigureOut">
              <a:rPr lang="fr-FR" smtClean="0"/>
              <a:t>07/05/15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381590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06A838F-933A-1141-96B5-DB0BA34C5C44}" type="datetimeFigureOut">
              <a:rPr lang="fr-FR" smtClean="0"/>
              <a:t>07/05/15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E09C57-1499-2746-93E9-7241261A72DE}" type="slidenum">
              <a:rPr lang="fr-FR" smtClean="0"/>
              <a:t>‹#›</a:t>
            </a:fld>
            <a:endParaRPr lang="fr-FR"/>
          </a:p>
        </p:txBody>
      </p:sp>
    </p:spTree>
    <p:extLst>
      <p:ext uri="{BB962C8B-B14F-4D97-AF65-F5344CB8AC3E}">
        <p14:creationId xmlns:p14="http://schemas.microsoft.com/office/powerpoint/2010/main" val="28703456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906A838F-933A-1141-96B5-DB0BA34C5C44}" type="datetimeFigureOut">
              <a:rPr lang="fr-FR" smtClean="0"/>
              <a:t>07/05/15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F3E09C57-1499-2746-93E9-7241261A72DE}" type="slidenum">
              <a:rPr lang="fr-FR" smtClean="0"/>
              <a:t>‹#›</a:t>
            </a:fld>
            <a:endParaRPr lang="fr-FR"/>
          </a:p>
        </p:txBody>
      </p:sp>
    </p:spTree>
    <p:extLst>
      <p:ext uri="{BB962C8B-B14F-4D97-AF65-F5344CB8AC3E}">
        <p14:creationId xmlns:p14="http://schemas.microsoft.com/office/powerpoint/2010/main" val="3208713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10209" y="0"/>
            <a:ext cx="2652641" cy="10688638"/>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Rectangle 4"/>
          <p:cNvSpPr/>
          <p:nvPr/>
        </p:nvSpPr>
        <p:spPr>
          <a:xfrm>
            <a:off x="-183427" y="9623301"/>
            <a:ext cx="7929703" cy="804294"/>
          </a:xfrm>
          <a:prstGeom prst="rect">
            <a:avLst/>
          </a:prstGeom>
          <a:solidFill>
            <a:schemeClr val="accent5">
              <a:lumMod val="50000"/>
            </a:schemeClr>
          </a:solidFill>
          <a:ln w="1270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 name="Image 5"/>
          <p:cNvPicPr>
            <a:picLocks noChangeAspect="1"/>
          </p:cNvPicPr>
          <p:nvPr/>
        </p:nvPicPr>
        <p:blipFill rotWithShape="1">
          <a:blip r:embed="rId2"/>
          <a:srcRect l="30432" r="21777" b="34315"/>
          <a:stretch/>
        </p:blipFill>
        <p:spPr>
          <a:xfrm>
            <a:off x="5480017" y="273818"/>
            <a:ext cx="1541245" cy="1558729"/>
          </a:xfrm>
          <a:prstGeom prst="ellipse">
            <a:avLst/>
          </a:prstGeom>
          <a:ln w="19050" cmpd="sng">
            <a:solidFill>
              <a:schemeClr val="bg1"/>
            </a:solidFill>
          </a:ln>
        </p:spPr>
      </p:pic>
      <p:sp>
        <p:nvSpPr>
          <p:cNvPr id="7" name="ZoneTexte 6"/>
          <p:cNvSpPr txBox="1"/>
          <p:nvPr/>
        </p:nvSpPr>
        <p:spPr>
          <a:xfrm>
            <a:off x="279239" y="229968"/>
            <a:ext cx="3603220" cy="707886"/>
          </a:xfrm>
          <a:prstGeom prst="rect">
            <a:avLst/>
          </a:prstGeom>
          <a:noFill/>
        </p:spPr>
        <p:txBody>
          <a:bodyPr wrap="none" rtlCol="0">
            <a:spAutoFit/>
          </a:bodyPr>
          <a:lstStyle/>
          <a:p>
            <a:r>
              <a:rPr lang="fr-FR" sz="3600" dirty="0" smtClean="0"/>
              <a:t>Vanessa </a:t>
            </a:r>
            <a:r>
              <a:rPr lang="fr-FR" sz="4000" b="1" dirty="0" smtClean="0">
                <a:solidFill>
                  <a:schemeClr val="accent5">
                    <a:lumMod val="75000"/>
                  </a:schemeClr>
                </a:solidFill>
              </a:rPr>
              <a:t>MARTIN</a:t>
            </a:r>
            <a:endParaRPr lang="fr-FR" sz="4000" b="1" dirty="0">
              <a:solidFill>
                <a:schemeClr val="accent5">
                  <a:lumMod val="75000"/>
                </a:schemeClr>
              </a:solidFill>
            </a:endParaRPr>
          </a:p>
        </p:txBody>
      </p:sp>
      <p:sp>
        <p:nvSpPr>
          <p:cNvPr id="8" name="ZoneTexte 7"/>
          <p:cNvSpPr txBox="1"/>
          <p:nvPr/>
        </p:nvSpPr>
        <p:spPr>
          <a:xfrm>
            <a:off x="279239" y="950064"/>
            <a:ext cx="2531462" cy="369332"/>
          </a:xfrm>
          <a:prstGeom prst="rect">
            <a:avLst/>
          </a:prstGeom>
          <a:noFill/>
        </p:spPr>
        <p:txBody>
          <a:bodyPr wrap="none" rtlCol="0">
            <a:spAutoFit/>
          </a:bodyPr>
          <a:lstStyle/>
          <a:p>
            <a:r>
              <a:rPr lang="fr-FR" b="1" dirty="0" smtClean="0">
                <a:solidFill>
                  <a:srgbClr val="31859C"/>
                </a:solidFill>
              </a:rPr>
              <a:t>Titre du poste recherché</a:t>
            </a:r>
            <a:endParaRPr lang="fr-FR" b="1" dirty="0">
              <a:solidFill>
                <a:srgbClr val="31859C"/>
              </a:solidFill>
            </a:endParaRPr>
          </a:p>
        </p:txBody>
      </p:sp>
      <p:graphicFrame>
        <p:nvGraphicFramePr>
          <p:cNvPr id="11" name="Tableau 10"/>
          <p:cNvGraphicFramePr>
            <a:graphicFrameLocks noGrp="1"/>
          </p:cNvGraphicFramePr>
          <p:nvPr>
            <p:extLst>
              <p:ext uri="{D42A27DB-BD31-4B8C-83A1-F6EECF244321}">
                <p14:modId xmlns:p14="http://schemas.microsoft.com/office/powerpoint/2010/main" val="2393591719"/>
              </p:ext>
            </p:extLst>
          </p:nvPr>
        </p:nvGraphicFramePr>
        <p:xfrm>
          <a:off x="5041899" y="2040988"/>
          <a:ext cx="2393964" cy="2169160"/>
        </p:xfrm>
        <a:graphic>
          <a:graphicData uri="http://schemas.openxmlformats.org/drawingml/2006/table">
            <a:tbl>
              <a:tblPr firstRow="1" bandRow="1">
                <a:tableStyleId>{5C22544A-7EE6-4342-B048-85BDC9FD1C3A}</a:tableStyleId>
              </a:tblPr>
              <a:tblGrid>
                <a:gridCol w="503768"/>
                <a:gridCol w="1890196"/>
              </a:tblGrid>
              <a:tr h="370840">
                <a:tc>
                  <a:txBody>
                    <a:bodyPr/>
                    <a:lstStyle/>
                    <a:p>
                      <a:endParaRPr lang="fr-FR" sz="1400" b="0" dirty="0">
                        <a:solidFill>
                          <a:srgbClr val="FFFFFF"/>
                        </a:solidFill>
                        <a:latin typeface="Calibri"/>
                        <a:cs typeface="Calibri"/>
                      </a:endParaRPr>
                    </a:p>
                  </a:txBody>
                  <a:tcPr>
                    <a:lnL w="762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800" b="0" dirty="0" smtClean="0">
                          <a:solidFill>
                            <a:srgbClr val="FFFFFF"/>
                          </a:solidFill>
                          <a:latin typeface="Calibri"/>
                          <a:cs typeface="Calibri"/>
                        </a:rPr>
                        <a:t>Entreprise</a:t>
                      </a:r>
                      <a:endParaRPr lang="fr-FR" sz="1800" b="0" dirty="0">
                        <a:solidFill>
                          <a:srgbClr val="FFFFFF"/>
                        </a:solidFill>
                        <a:latin typeface="Calibri"/>
                        <a:cs typeface="Calibri"/>
                      </a:endParaRPr>
                    </a:p>
                  </a:txBody>
                  <a:tcPr>
                    <a:lnL w="762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fr-FR" sz="1400" dirty="0">
                        <a:solidFill>
                          <a:srgbClr val="FFFFFF"/>
                        </a:solidFill>
                        <a:latin typeface="Calibri"/>
                        <a:cs typeface="Calibri"/>
                      </a:endParaRPr>
                    </a:p>
                  </a:txBody>
                  <a:tcPr>
                    <a:lnL w="762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just"/>
                      <a:r>
                        <a:rPr lang="fr-FR" sz="1400" dirty="0" smtClean="0">
                          <a:solidFill>
                            <a:srgbClr val="FFFFFF"/>
                          </a:solidFill>
                        </a:rPr>
                        <a:t>Nom de l’entreprise</a:t>
                      </a:r>
                    </a:p>
                    <a:p>
                      <a:pPr algn="just"/>
                      <a:r>
                        <a:rPr lang="fr-FR" sz="1400" dirty="0" smtClean="0">
                          <a:solidFill>
                            <a:srgbClr val="FFFFFF"/>
                          </a:solidFill>
                        </a:rPr>
                        <a:t>Nom du recruteur</a:t>
                      </a:r>
                    </a:p>
                    <a:p>
                      <a:pPr algn="just"/>
                      <a:r>
                        <a:rPr lang="fr-FR" sz="1400" dirty="0" smtClean="0">
                          <a:solidFill>
                            <a:srgbClr val="FFFFFF"/>
                          </a:solidFill>
                        </a:rPr>
                        <a:t>Poste du recruteur</a:t>
                      </a:r>
                    </a:p>
                    <a:p>
                      <a:pPr algn="just"/>
                      <a:r>
                        <a:rPr lang="fr-FR" sz="1400" dirty="0" smtClean="0">
                          <a:solidFill>
                            <a:srgbClr val="FFFFFF"/>
                          </a:solidFill>
                        </a:rPr>
                        <a:t>Adresse postale de l’entreprise</a:t>
                      </a:r>
                    </a:p>
                    <a:p>
                      <a:pPr algn="just"/>
                      <a:endParaRPr lang="fr-FR" sz="1400" dirty="0" smtClean="0">
                        <a:solidFill>
                          <a:srgbClr val="FFFFFF"/>
                        </a:solidFill>
                      </a:endParaRPr>
                    </a:p>
                    <a:p>
                      <a:pPr algn="just"/>
                      <a:r>
                        <a:rPr lang="fr-FR" sz="1400" dirty="0" smtClean="0">
                          <a:solidFill>
                            <a:srgbClr val="FFFFFF"/>
                          </a:solidFill>
                        </a:rPr>
                        <a:t>Paris, le 01/02/2015</a:t>
                      </a:r>
                    </a:p>
                    <a:p>
                      <a:endParaRPr lang="fr-FR" sz="1400" dirty="0">
                        <a:solidFill>
                          <a:srgbClr val="FFFFFF"/>
                        </a:solidFill>
                        <a:latin typeface="Calibri"/>
                        <a:cs typeface="Calibri"/>
                      </a:endParaRPr>
                    </a:p>
                  </a:txBody>
                  <a:tcPr>
                    <a:lnL w="76200" cap="flat" cmpd="sng" algn="ctr">
                      <a:noFill/>
                      <a:prstDash val="solid"/>
                      <a:round/>
                      <a:headEnd type="none" w="med" len="med"/>
                      <a:tailEnd type="none" w="med" len="med"/>
                    </a:lnL>
                    <a:lnR w="12700" cmpd="sng">
                      <a:noFill/>
                    </a:lnR>
                    <a:lnT w="12700"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pic>
        <p:nvPicPr>
          <p:cNvPr id="3" name="Image 2" descr="contac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9793420"/>
            <a:ext cx="459509" cy="459509"/>
          </a:xfrm>
          <a:prstGeom prst="rect">
            <a:avLst/>
          </a:prstGeom>
        </p:spPr>
      </p:pic>
      <p:pic>
        <p:nvPicPr>
          <p:cNvPr id="10" name="Image 9" descr="a.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7932" y="9793420"/>
            <a:ext cx="459509" cy="459509"/>
          </a:xfrm>
          <a:prstGeom prst="rect">
            <a:avLst/>
          </a:prstGeom>
        </p:spPr>
      </p:pic>
      <p:pic>
        <p:nvPicPr>
          <p:cNvPr id="13" name="Image 12" descr="vibe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0262" y="9793420"/>
            <a:ext cx="459509" cy="459509"/>
          </a:xfrm>
          <a:prstGeom prst="rect">
            <a:avLst/>
          </a:prstGeom>
        </p:spPr>
      </p:pic>
      <p:pic>
        <p:nvPicPr>
          <p:cNvPr id="87" name="Image 86" descr="icq.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3616" y="2117184"/>
            <a:ext cx="313291" cy="313291"/>
          </a:xfrm>
          <a:prstGeom prst="rect">
            <a:avLst/>
          </a:prstGeom>
        </p:spPr>
      </p:pic>
      <p:sp>
        <p:nvSpPr>
          <p:cNvPr id="88" name="ZoneTexte 87"/>
          <p:cNvSpPr txBox="1"/>
          <p:nvPr/>
        </p:nvSpPr>
        <p:spPr>
          <a:xfrm>
            <a:off x="645315" y="9793420"/>
            <a:ext cx="1482121" cy="461665"/>
          </a:xfrm>
          <a:prstGeom prst="rect">
            <a:avLst/>
          </a:prstGeom>
          <a:noFill/>
        </p:spPr>
        <p:txBody>
          <a:bodyPr wrap="none" rtlCol="0">
            <a:spAutoFit/>
          </a:bodyPr>
          <a:lstStyle/>
          <a:p>
            <a:r>
              <a:rPr lang="fr-FR" sz="1200" dirty="0">
                <a:solidFill>
                  <a:srgbClr val="FFFFFF"/>
                </a:solidFill>
              </a:rPr>
              <a:t>17 rue de la Réussite</a:t>
            </a:r>
          </a:p>
          <a:p>
            <a:r>
              <a:rPr lang="fr-FR" sz="1200" dirty="0">
                <a:solidFill>
                  <a:srgbClr val="FFFFFF"/>
                </a:solidFill>
              </a:rPr>
              <a:t>75012 Paris</a:t>
            </a:r>
            <a:endParaRPr lang="fr-FR" sz="1200" dirty="0">
              <a:solidFill>
                <a:srgbClr val="FFFFFF"/>
              </a:solidFill>
            </a:endParaRPr>
          </a:p>
        </p:txBody>
      </p:sp>
      <p:sp>
        <p:nvSpPr>
          <p:cNvPr id="89" name="ZoneTexte 88"/>
          <p:cNvSpPr txBox="1"/>
          <p:nvPr/>
        </p:nvSpPr>
        <p:spPr>
          <a:xfrm>
            <a:off x="3413867" y="9836762"/>
            <a:ext cx="1164802" cy="276999"/>
          </a:xfrm>
          <a:prstGeom prst="rect">
            <a:avLst/>
          </a:prstGeom>
          <a:noFill/>
        </p:spPr>
        <p:txBody>
          <a:bodyPr wrap="none" rtlCol="0">
            <a:spAutoFit/>
          </a:bodyPr>
          <a:lstStyle/>
          <a:p>
            <a:r>
              <a:rPr lang="fr-FR" sz="1200" dirty="0" err="1">
                <a:solidFill>
                  <a:srgbClr val="FFFFFF"/>
                </a:solidFill>
              </a:rPr>
              <a:t>m</a:t>
            </a:r>
            <a:r>
              <a:rPr lang="fr-FR" sz="1200" dirty="0" err="1" smtClean="0">
                <a:solidFill>
                  <a:srgbClr val="FFFFFF"/>
                </a:solidFill>
              </a:rPr>
              <a:t>ail@mail.com</a:t>
            </a:r>
            <a:endParaRPr lang="fr-FR" sz="1200" dirty="0">
              <a:solidFill>
                <a:srgbClr val="FFFFFF"/>
              </a:solidFill>
            </a:endParaRPr>
          </a:p>
        </p:txBody>
      </p:sp>
      <p:sp>
        <p:nvSpPr>
          <p:cNvPr id="90" name="ZoneTexte 89"/>
          <p:cNvSpPr txBox="1"/>
          <p:nvPr/>
        </p:nvSpPr>
        <p:spPr>
          <a:xfrm>
            <a:off x="5903280" y="9791264"/>
            <a:ext cx="1120018" cy="461665"/>
          </a:xfrm>
          <a:prstGeom prst="rect">
            <a:avLst/>
          </a:prstGeom>
          <a:noFill/>
        </p:spPr>
        <p:txBody>
          <a:bodyPr wrap="none" rtlCol="0">
            <a:spAutoFit/>
          </a:bodyPr>
          <a:lstStyle/>
          <a:p>
            <a:r>
              <a:rPr lang="fr-FR" sz="1200" dirty="0" smtClean="0">
                <a:solidFill>
                  <a:srgbClr val="FFFFFF"/>
                </a:solidFill>
              </a:rPr>
              <a:t>01.02.03.04.05</a:t>
            </a:r>
            <a:br>
              <a:rPr lang="fr-FR" sz="1200" dirty="0" smtClean="0">
                <a:solidFill>
                  <a:srgbClr val="FFFFFF"/>
                </a:solidFill>
              </a:rPr>
            </a:br>
            <a:r>
              <a:rPr lang="fr-FR" sz="1200" dirty="0" smtClean="0">
                <a:solidFill>
                  <a:srgbClr val="FFFFFF"/>
                </a:solidFill>
              </a:rPr>
              <a:t>06.01.02.03.04</a:t>
            </a:r>
            <a:endParaRPr lang="fr-FR" sz="1200" dirty="0">
              <a:solidFill>
                <a:srgbClr val="FFFFFF"/>
              </a:solidFill>
            </a:endParaRPr>
          </a:p>
        </p:txBody>
      </p:sp>
      <p:sp>
        <p:nvSpPr>
          <p:cNvPr id="91" name="ZoneTexte 90"/>
          <p:cNvSpPr txBox="1"/>
          <p:nvPr/>
        </p:nvSpPr>
        <p:spPr>
          <a:xfrm>
            <a:off x="440216" y="3527932"/>
            <a:ext cx="3507489" cy="307777"/>
          </a:xfrm>
          <a:prstGeom prst="rect">
            <a:avLst/>
          </a:prstGeom>
          <a:noFill/>
        </p:spPr>
        <p:txBody>
          <a:bodyPr wrap="square" rtlCol="0">
            <a:spAutoFit/>
          </a:bodyPr>
          <a:lstStyle/>
          <a:p>
            <a:pPr algn="just"/>
            <a:r>
              <a:rPr lang="fr-FR" sz="1400" dirty="0" smtClean="0">
                <a:solidFill>
                  <a:srgbClr val="000000"/>
                </a:solidFill>
                <a:latin typeface="Calibri"/>
                <a:cs typeface="Calibri"/>
              </a:rPr>
              <a:t>Objet : candidature pour le poste de XXXX  </a:t>
            </a:r>
            <a:endParaRPr lang="fr-FR" sz="1400" dirty="0">
              <a:solidFill>
                <a:srgbClr val="000000"/>
              </a:solidFill>
              <a:latin typeface="Calibri"/>
              <a:cs typeface="Calibri"/>
            </a:endParaRPr>
          </a:p>
        </p:txBody>
      </p:sp>
      <p:sp>
        <p:nvSpPr>
          <p:cNvPr id="92" name="ZoneTexte 91"/>
          <p:cNvSpPr txBox="1"/>
          <p:nvPr/>
        </p:nvSpPr>
        <p:spPr>
          <a:xfrm>
            <a:off x="512332" y="4066768"/>
            <a:ext cx="4066337" cy="4185761"/>
          </a:xfrm>
          <a:prstGeom prst="rect">
            <a:avLst/>
          </a:prstGeom>
          <a:noFill/>
        </p:spPr>
        <p:txBody>
          <a:bodyPr wrap="square" rtlCol="0">
            <a:spAutoFit/>
          </a:bodyPr>
          <a:lstStyle/>
          <a:p>
            <a:pPr algn="just"/>
            <a:r>
              <a:rPr lang="fr-FR" sz="1400" dirty="0">
                <a:solidFill>
                  <a:srgbClr val="000000"/>
                </a:solidFill>
                <a:latin typeface="Calibri"/>
                <a:cs typeface="Calibri"/>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latin typeface="Calibri"/>
              <a:cs typeface="Calibri"/>
            </a:endParaRPr>
          </a:p>
          <a:p>
            <a:pPr algn="just"/>
            <a:r>
              <a:rPr lang="fr-FR" sz="1400" dirty="0">
                <a:solidFill>
                  <a:srgbClr val="000000"/>
                </a:solidFill>
                <a:latin typeface="Calibri"/>
                <a:cs typeface="Calibri"/>
              </a:rPr>
              <a:t>Je me tiens à votre disposition pour vous rencontrer et vous démontrer plus amplement ma motivation. Dans cette attente, veuillez agréer, Monsieur, l'expression de mes sentiments distingués.</a:t>
            </a:r>
          </a:p>
        </p:txBody>
      </p:sp>
      <p:pic>
        <p:nvPicPr>
          <p:cNvPr id="93" name="Image 92" descr="signature_sca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0701" y="8267399"/>
            <a:ext cx="1574801" cy="1049867"/>
          </a:xfrm>
          <a:prstGeom prst="rect">
            <a:avLst/>
          </a:prstGeom>
        </p:spPr>
      </p:pic>
    </p:spTree>
    <p:extLst>
      <p:ext uri="{BB962C8B-B14F-4D97-AF65-F5344CB8AC3E}">
        <p14:creationId xmlns:p14="http://schemas.microsoft.com/office/powerpoint/2010/main" val="9280559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1032</TotalTime>
  <Words>191</Words>
  <Application>Microsoft Macintosh PowerPoint</Application>
  <PresentationFormat>Personnalisé</PresentationFormat>
  <Paragraphs>19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dcterms:created xsi:type="dcterms:W3CDTF">2015-04-29T14:07:50Z</dcterms:created>
  <dcterms:modified xsi:type="dcterms:W3CDTF">2015-05-07T10:26:36Z</dcterms:modified>
</cp:coreProperties>
</file>