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CDDD"/>
    <a:srgbClr val="10253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40" d="100"/>
          <a:sy n="140" d="100"/>
        </p:scale>
        <p:origin x="-776" y="-80"/>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smtClean="0"/>
              <a:t>Cliquez et modifiez le titre</a:t>
            </a:r>
            <a:endParaRPr lang="fr-F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76C0188-4114-F740-8E23-057E798AFE8C}" type="datetimeFigureOut">
              <a:rPr lang="fr-FR" smtClean="0"/>
              <a:t>24/04/15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79E2A1-221E-3A45-AEDD-FBE5C8C16CD9}" type="slidenum">
              <a:rPr lang="fr-FR" smtClean="0"/>
              <a:t>‹#›</a:t>
            </a:fld>
            <a:endParaRPr lang="fr-FR"/>
          </a:p>
        </p:txBody>
      </p:sp>
    </p:spTree>
    <p:extLst>
      <p:ext uri="{BB962C8B-B14F-4D97-AF65-F5344CB8AC3E}">
        <p14:creationId xmlns:p14="http://schemas.microsoft.com/office/powerpoint/2010/main" val="1450800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76C0188-4114-F740-8E23-057E798AFE8C}" type="datetimeFigureOut">
              <a:rPr lang="fr-FR" smtClean="0"/>
              <a:t>24/04/15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79E2A1-221E-3A45-AEDD-FBE5C8C16CD9}" type="slidenum">
              <a:rPr lang="fr-FR" smtClean="0"/>
              <a:t>‹#›</a:t>
            </a:fld>
            <a:endParaRPr lang="fr-FR"/>
          </a:p>
        </p:txBody>
      </p:sp>
    </p:spTree>
    <p:extLst>
      <p:ext uri="{BB962C8B-B14F-4D97-AF65-F5344CB8AC3E}">
        <p14:creationId xmlns:p14="http://schemas.microsoft.com/office/powerpoint/2010/main" val="142015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76C0188-4114-F740-8E23-057E798AFE8C}" type="datetimeFigureOut">
              <a:rPr lang="fr-FR" smtClean="0"/>
              <a:t>24/04/15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79E2A1-221E-3A45-AEDD-FBE5C8C16CD9}" type="slidenum">
              <a:rPr lang="fr-FR" smtClean="0"/>
              <a:t>‹#›</a:t>
            </a:fld>
            <a:endParaRPr lang="fr-FR"/>
          </a:p>
        </p:txBody>
      </p:sp>
    </p:spTree>
    <p:extLst>
      <p:ext uri="{BB962C8B-B14F-4D97-AF65-F5344CB8AC3E}">
        <p14:creationId xmlns:p14="http://schemas.microsoft.com/office/powerpoint/2010/main" val="2322632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76C0188-4114-F740-8E23-057E798AFE8C}" type="datetimeFigureOut">
              <a:rPr lang="fr-FR" smtClean="0"/>
              <a:t>24/04/15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79E2A1-221E-3A45-AEDD-FBE5C8C16CD9}" type="slidenum">
              <a:rPr lang="fr-FR" smtClean="0"/>
              <a:t>‹#›</a:t>
            </a:fld>
            <a:endParaRPr lang="fr-FR"/>
          </a:p>
        </p:txBody>
      </p:sp>
    </p:spTree>
    <p:extLst>
      <p:ext uri="{BB962C8B-B14F-4D97-AF65-F5344CB8AC3E}">
        <p14:creationId xmlns:p14="http://schemas.microsoft.com/office/powerpoint/2010/main" val="2818578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76C0188-4114-F740-8E23-057E798AFE8C}" type="datetimeFigureOut">
              <a:rPr lang="fr-FR" smtClean="0"/>
              <a:t>24/04/15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79E2A1-221E-3A45-AEDD-FBE5C8C16CD9}" type="slidenum">
              <a:rPr lang="fr-FR" smtClean="0"/>
              <a:t>‹#›</a:t>
            </a:fld>
            <a:endParaRPr lang="fr-FR"/>
          </a:p>
        </p:txBody>
      </p:sp>
    </p:spTree>
    <p:extLst>
      <p:ext uri="{BB962C8B-B14F-4D97-AF65-F5344CB8AC3E}">
        <p14:creationId xmlns:p14="http://schemas.microsoft.com/office/powerpoint/2010/main" val="175774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76C0188-4114-F740-8E23-057E798AFE8C}" type="datetimeFigureOut">
              <a:rPr lang="fr-FR" smtClean="0"/>
              <a:t>24/04/15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79E2A1-221E-3A45-AEDD-FBE5C8C16CD9}" type="slidenum">
              <a:rPr lang="fr-FR" smtClean="0"/>
              <a:t>‹#›</a:t>
            </a:fld>
            <a:endParaRPr lang="fr-FR"/>
          </a:p>
        </p:txBody>
      </p:sp>
    </p:spTree>
    <p:extLst>
      <p:ext uri="{BB962C8B-B14F-4D97-AF65-F5344CB8AC3E}">
        <p14:creationId xmlns:p14="http://schemas.microsoft.com/office/powerpoint/2010/main" val="589244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76C0188-4114-F740-8E23-057E798AFE8C}" type="datetimeFigureOut">
              <a:rPr lang="fr-FR" smtClean="0"/>
              <a:t>24/04/15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B79E2A1-221E-3A45-AEDD-FBE5C8C16CD9}" type="slidenum">
              <a:rPr lang="fr-FR" smtClean="0"/>
              <a:t>‹#›</a:t>
            </a:fld>
            <a:endParaRPr lang="fr-FR"/>
          </a:p>
        </p:txBody>
      </p:sp>
    </p:spTree>
    <p:extLst>
      <p:ext uri="{BB962C8B-B14F-4D97-AF65-F5344CB8AC3E}">
        <p14:creationId xmlns:p14="http://schemas.microsoft.com/office/powerpoint/2010/main" val="119175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E76C0188-4114-F740-8E23-057E798AFE8C}" type="datetimeFigureOut">
              <a:rPr lang="fr-FR" smtClean="0"/>
              <a:t>24/04/15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B79E2A1-221E-3A45-AEDD-FBE5C8C16CD9}" type="slidenum">
              <a:rPr lang="fr-FR" smtClean="0"/>
              <a:t>‹#›</a:t>
            </a:fld>
            <a:endParaRPr lang="fr-FR"/>
          </a:p>
        </p:txBody>
      </p:sp>
    </p:spTree>
    <p:extLst>
      <p:ext uri="{BB962C8B-B14F-4D97-AF65-F5344CB8AC3E}">
        <p14:creationId xmlns:p14="http://schemas.microsoft.com/office/powerpoint/2010/main" val="313158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76C0188-4114-F740-8E23-057E798AFE8C}" type="datetimeFigureOut">
              <a:rPr lang="fr-FR" smtClean="0"/>
              <a:t>24/04/15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B79E2A1-221E-3A45-AEDD-FBE5C8C16CD9}" type="slidenum">
              <a:rPr lang="fr-FR" smtClean="0"/>
              <a:t>‹#›</a:t>
            </a:fld>
            <a:endParaRPr lang="fr-FR"/>
          </a:p>
        </p:txBody>
      </p:sp>
    </p:spTree>
    <p:extLst>
      <p:ext uri="{BB962C8B-B14F-4D97-AF65-F5344CB8AC3E}">
        <p14:creationId xmlns:p14="http://schemas.microsoft.com/office/powerpoint/2010/main" val="169265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76C0188-4114-F740-8E23-057E798AFE8C}" type="datetimeFigureOut">
              <a:rPr lang="fr-FR" smtClean="0"/>
              <a:t>24/04/15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79E2A1-221E-3A45-AEDD-FBE5C8C16CD9}" type="slidenum">
              <a:rPr lang="fr-FR" smtClean="0"/>
              <a:t>‹#›</a:t>
            </a:fld>
            <a:endParaRPr lang="fr-FR"/>
          </a:p>
        </p:txBody>
      </p:sp>
    </p:spTree>
    <p:extLst>
      <p:ext uri="{BB962C8B-B14F-4D97-AF65-F5344CB8AC3E}">
        <p14:creationId xmlns:p14="http://schemas.microsoft.com/office/powerpoint/2010/main" val="4035641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76C0188-4114-F740-8E23-057E798AFE8C}" type="datetimeFigureOut">
              <a:rPr lang="fr-FR" smtClean="0"/>
              <a:t>24/04/15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79E2A1-221E-3A45-AEDD-FBE5C8C16CD9}" type="slidenum">
              <a:rPr lang="fr-FR" smtClean="0"/>
              <a:t>‹#›</a:t>
            </a:fld>
            <a:endParaRPr lang="fr-FR"/>
          </a:p>
        </p:txBody>
      </p:sp>
    </p:spTree>
    <p:extLst>
      <p:ext uri="{BB962C8B-B14F-4D97-AF65-F5344CB8AC3E}">
        <p14:creationId xmlns:p14="http://schemas.microsoft.com/office/powerpoint/2010/main" val="13023208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E76C0188-4114-F740-8E23-057E798AFE8C}" type="datetimeFigureOut">
              <a:rPr lang="fr-FR" smtClean="0"/>
              <a:t>24/04/15</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3B79E2A1-221E-3A45-AEDD-FBE5C8C16CD9}" type="slidenum">
              <a:rPr lang="fr-FR" smtClean="0"/>
              <a:t>‹#›</a:t>
            </a:fld>
            <a:endParaRPr lang="fr-FR"/>
          </a:p>
        </p:txBody>
      </p:sp>
    </p:spTree>
    <p:extLst>
      <p:ext uri="{BB962C8B-B14F-4D97-AF65-F5344CB8AC3E}">
        <p14:creationId xmlns:p14="http://schemas.microsoft.com/office/powerpoint/2010/main" val="1370617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243532" cy="1068863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dirty="0" smtClean="0"/>
              <a:t>          </a:t>
            </a:r>
            <a:endParaRPr lang="en-PH" dirty="0"/>
          </a:p>
        </p:txBody>
      </p:sp>
      <p:sp>
        <p:nvSpPr>
          <p:cNvPr id="6" name="Rectangle 5"/>
          <p:cNvSpPr/>
          <p:nvPr/>
        </p:nvSpPr>
        <p:spPr>
          <a:xfrm>
            <a:off x="0" y="1557336"/>
            <a:ext cx="3192110" cy="536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3600" b="1" dirty="0" smtClean="0">
                <a:solidFill>
                  <a:schemeClr val="bg1"/>
                </a:solidFill>
                <a:latin typeface="Bell MT" pitchFamily="18" charset="0"/>
                <a:cs typeface="Arial" pitchFamily="34" charset="0"/>
              </a:rPr>
              <a:t>Alex MARTIN</a:t>
            </a:r>
            <a:endParaRPr lang="en-PH" sz="3600" b="1" dirty="0">
              <a:solidFill>
                <a:schemeClr val="bg1"/>
              </a:solidFill>
              <a:latin typeface="Bell MT" pitchFamily="18" charset="0"/>
              <a:cs typeface="Arial" pitchFamily="34" charset="0"/>
            </a:endParaRPr>
          </a:p>
        </p:txBody>
      </p:sp>
      <p:sp>
        <p:nvSpPr>
          <p:cNvPr id="7" name="Rectangle 6"/>
          <p:cNvSpPr/>
          <p:nvPr/>
        </p:nvSpPr>
        <p:spPr>
          <a:xfrm>
            <a:off x="304800" y="1886010"/>
            <a:ext cx="2743200" cy="536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b="1" spc="300" dirty="0" smtClean="0">
                <a:solidFill>
                  <a:schemeClr val="bg1"/>
                </a:solidFill>
                <a:latin typeface="Arial" pitchFamily="34" charset="0"/>
                <a:cs typeface="Arial" pitchFamily="34" charset="0"/>
              </a:rPr>
              <a:t>Titre du poste</a:t>
            </a:r>
            <a:endParaRPr lang="en-PH" sz="1200" b="1" spc="300" dirty="0">
              <a:solidFill>
                <a:schemeClr val="bg1"/>
              </a:solidFill>
              <a:latin typeface="Arial" pitchFamily="34" charset="0"/>
              <a:cs typeface="Arial" pitchFamily="34" charset="0"/>
            </a:endParaRPr>
          </a:p>
        </p:txBody>
      </p:sp>
      <p:sp>
        <p:nvSpPr>
          <p:cNvPr id="8" name="Rectangle 7"/>
          <p:cNvSpPr/>
          <p:nvPr/>
        </p:nvSpPr>
        <p:spPr>
          <a:xfrm>
            <a:off x="287905" y="2857125"/>
            <a:ext cx="2904205" cy="536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PH" sz="1000" b="1" dirty="0" smtClean="0">
                <a:solidFill>
                  <a:schemeClr val="bg1"/>
                </a:solidFill>
                <a:latin typeface="Arial" pitchFamily="34" charset="0"/>
                <a:cs typeface="Arial" pitchFamily="34" charset="0"/>
              </a:rPr>
              <a:t>Adresse</a:t>
            </a:r>
            <a:r>
              <a:rPr lang="en-PH" sz="1000" dirty="0" smtClean="0">
                <a:solidFill>
                  <a:schemeClr val="bg1"/>
                </a:solidFill>
                <a:latin typeface="Arial" pitchFamily="34" charset="0"/>
                <a:cs typeface="Arial" pitchFamily="34" charset="0"/>
              </a:rPr>
              <a:t> : 	</a:t>
            </a:r>
            <a:r>
              <a:rPr lang="fr-FR" sz="1000" dirty="0" smtClean="0">
                <a:solidFill>
                  <a:schemeClr val="bg1"/>
                </a:solidFill>
                <a:latin typeface="Arial"/>
                <a:cs typeface="Arial"/>
              </a:rPr>
              <a:t>15 </a:t>
            </a:r>
            <a:r>
              <a:rPr lang="fr-FR" sz="1000" dirty="0">
                <a:solidFill>
                  <a:schemeClr val="bg1"/>
                </a:solidFill>
                <a:latin typeface="Arial"/>
                <a:cs typeface="Arial"/>
              </a:rPr>
              <a:t>rue de la réussite 75012 Paris</a:t>
            </a:r>
          </a:p>
          <a:p>
            <a:r>
              <a:rPr lang="en-PH" sz="1000" b="1" dirty="0" smtClean="0">
                <a:solidFill>
                  <a:schemeClr val="bg1"/>
                </a:solidFill>
                <a:latin typeface="Arial" pitchFamily="34" charset="0"/>
                <a:cs typeface="Arial" pitchFamily="34" charset="0"/>
              </a:rPr>
              <a:t>Tel</a:t>
            </a:r>
            <a:r>
              <a:rPr lang="en-PH" sz="1000" dirty="0" smtClean="0">
                <a:solidFill>
                  <a:schemeClr val="bg1"/>
                </a:solidFill>
                <a:latin typeface="Arial" pitchFamily="34" charset="0"/>
                <a:cs typeface="Arial" pitchFamily="34" charset="0"/>
              </a:rPr>
              <a:t> : 		01.02.03.05</a:t>
            </a:r>
          </a:p>
          <a:p>
            <a:r>
              <a:rPr lang="en-PH" sz="1000" b="1" dirty="0" smtClean="0">
                <a:solidFill>
                  <a:schemeClr val="bg1"/>
                </a:solidFill>
                <a:latin typeface="Arial" pitchFamily="34" charset="0"/>
                <a:cs typeface="Arial" pitchFamily="34" charset="0"/>
              </a:rPr>
              <a:t>Mail</a:t>
            </a:r>
            <a:r>
              <a:rPr lang="en-PH" sz="1000" dirty="0" smtClean="0">
                <a:solidFill>
                  <a:schemeClr val="bg1"/>
                </a:solidFill>
                <a:latin typeface="Arial" pitchFamily="34" charset="0"/>
                <a:cs typeface="Arial" pitchFamily="34" charset="0"/>
              </a:rPr>
              <a:t> : 		Monemail@mail.com</a:t>
            </a:r>
            <a:endParaRPr lang="en-PH" sz="1000" dirty="0">
              <a:solidFill>
                <a:schemeClr val="bg1"/>
              </a:solidFill>
              <a:latin typeface="Arial" pitchFamily="34" charset="0"/>
              <a:cs typeface="Arial" pitchFamily="34" charset="0"/>
            </a:endParaRPr>
          </a:p>
        </p:txBody>
      </p:sp>
      <p:grpSp>
        <p:nvGrpSpPr>
          <p:cNvPr id="9" name="Group 10"/>
          <p:cNvGrpSpPr/>
          <p:nvPr/>
        </p:nvGrpSpPr>
        <p:grpSpPr>
          <a:xfrm>
            <a:off x="305421" y="2386469"/>
            <a:ext cx="2590179" cy="276105"/>
            <a:chOff x="305421" y="2386469"/>
            <a:chExt cx="2590179" cy="276105"/>
          </a:xfrm>
        </p:grpSpPr>
        <p:sp>
          <p:nvSpPr>
            <p:cNvPr id="10" name="Rectangle 9"/>
            <p:cNvSpPr/>
            <p:nvPr/>
          </p:nvSpPr>
          <p:spPr>
            <a:xfrm>
              <a:off x="457200" y="2386469"/>
              <a:ext cx="2438400" cy="276105"/>
            </a:xfrm>
            <a:prstGeom prst="rect">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200" dirty="0" smtClean="0">
                  <a:latin typeface="Arial" pitchFamily="34" charset="0"/>
                  <a:cs typeface="Arial" pitchFamily="34" charset="0"/>
                </a:rPr>
                <a:t>Contact</a:t>
              </a:r>
              <a:endParaRPr lang="en-PH" sz="1200" dirty="0">
                <a:latin typeface="Arial" pitchFamily="34" charset="0"/>
                <a:cs typeface="Arial" pitchFamily="34" charset="0"/>
              </a:endParaRPr>
            </a:p>
          </p:txBody>
        </p:sp>
        <p:sp>
          <p:nvSpPr>
            <p:cNvPr id="11" name="Diamond 6"/>
            <p:cNvSpPr/>
            <p:nvPr/>
          </p:nvSpPr>
          <p:spPr>
            <a:xfrm>
              <a:off x="305421" y="2391818"/>
              <a:ext cx="321071" cy="264194"/>
            </a:xfrm>
            <a:prstGeom prst="diamond">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grpSp>
      <p:sp>
        <p:nvSpPr>
          <p:cNvPr id="60" name="Rectangle 59"/>
          <p:cNvSpPr/>
          <p:nvPr/>
        </p:nvSpPr>
        <p:spPr>
          <a:xfrm>
            <a:off x="3200399" y="0"/>
            <a:ext cx="93109" cy="1068863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pic>
        <p:nvPicPr>
          <p:cNvPr id="67" name="Image 66"/>
          <p:cNvPicPr>
            <a:picLocks noChangeAspect="1"/>
          </p:cNvPicPr>
          <p:nvPr/>
        </p:nvPicPr>
        <p:blipFill rotWithShape="1">
          <a:blip r:embed="rId2"/>
          <a:srcRect l="36158" r="-1" b="4023"/>
          <a:stretch/>
        </p:blipFill>
        <p:spPr>
          <a:xfrm>
            <a:off x="975888" y="138417"/>
            <a:ext cx="1419395" cy="1424257"/>
          </a:xfrm>
          <a:prstGeom prst="ellipse">
            <a:avLst/>
          </a:prstGeom>
          <a:ln w="12700" cmpd="sng">
            <a:solidFill>
              <a:schemeClr val="bg1"/>
            </a:solidFill>
          </a:ln>
        </p:spPr>
      </p:pic>
      <p:sp>
        <p:nvSpPr>
          <p:cNvPr id="117" name="Rectangle 116"/>
          <p:cNvSpPr/>
          <p:nvPr/>
        </p:nvSpPr>
        <p:spPr>
          <a:xfrm>
            <a:off x="5544012" y="982725"/>
            <a:ext cx="2018838" cy="1107996"/>
          </a:xfrm>
          <a:prstGeom prst="rect">
            <a:avLst/>
          </a:prstGeom>
        </p:spPr>
        <p:txBody>
          <a:bodyPr wrap="square">
            <a:spAutoFit/>
          </a:bodyPr>
          <a:lstStyle/>
          <a:p>
            <a:r>
              <a:rPr lang="fr-FR" sz="1100" dirty="0"/>
              <a:t>Nom de l’entreprise</a:t>
            </a:r>
          </a:p>
          <a:p>
            <a:r>
              <a:rPr lang="fr-FR" sz="1100" dirty="0"/>
              <a:t>Nom du recruteur</a:t>
            </a:r>
          </a:p>
          <a:p>
            <a:r>
              <a:rPr lang="fr-FR" sz="1100" dirty="0"/>
              <a:t>Poste du recruteur</a:t>
            </a:r>
          </a:p>
          <a:p>
            <a:r>
              <a:rPr lang="fr-FR" sz="1100" dirty="0"/>
              <a:t>Adresse postale de l’entreprise</a:t>
            </a:r>
          </a:p>
          <a:p>
            <a:endParaRPr lang="fr-FR" sz="1100" dirty="0"/>
          </a:p>
          <a:p>
            <a:r>
              <a:rPr lang="fr-FR" sz="1100" dirty="0"/>
              <a:t>Paris, le 01/02/2015</a:t>
            </a:r>
          </a:p>
        </p:txBody>
      </p:sp>
      <p:sp>
        <p:nvSpPr>
          <p:cNvPr id="118" name="Rectangle 117"/>
          <p:cNvSpPr/>
          <p:nvPr/>
        </p:nvSpPr>
        <p:spPr>
          <a:xfrm>
            <a:off x="3596041" y="3582854"/>
            <a:ext cx="3315974" cy="3308598"/>
          </a:xfrm>
          <a:prstGeom prst="rect">
            <a:avLst/>
          </a:prstGeom>
        </p:spPr>
        <p:txBody>
          <a:bodyPr wrap="square">
            <a:spAutoFit/>
          </a:bodyPr>
          <a:lstStyle/>
          <a:p>
            <a:r>
              <a:rPr lang="fr-FR" sz="1100" dirty="0"/>
              <a:t>Je vous transmets ma candidature suite à l'annonce pour le poste de XXXX a retenu toute mon attention. L'entreprise XXX est sans aucun doute l'entreprise qui m'attire le plus dans le secteur. Je tiens à vous exprimer mon très vif intérêt pour le poste.</a:t>
            </a:r>
          </a:p>
          <a:p>
            <a:endParaRPr lang="fr-FR" sz="1100" dirty="0"/>
          </a:p>
          <a:p>
            <a:r>
              <a:rPr lang="fr-FR" sz="1100" dirty="0"/>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endParaRPr lang="fr-FR" sz="1100" dirty="0"/>
          </a:p>
          <a:p>
            <a:r>
              <a:rPr lang="fr-FR" sz="1100" dirty="0"/>
              <a:t>Je me tiens à votre disposition pour vous rencontrer et vous démontrer plus amplement ma motivation. Dans cette attente, veuillez agréer, Monsieur, l'expression de mes sentiments distingués.</a:t>
            </a:r>
          </a:p>
        </p:txBody>
      </p:sp>
      <p:sp>
        <p:nvSpPr>
          <p:cNvPr id="119" name="Rectangle 118"/>
          <p:cNvSpPr/>
          <p:nvPr/>
        </p:nvSpPr>
        <p:spPr>
          <a:xfrm>
            <a:off x="3653299" y="2857125"/>
            <a:ext cx="3781425" cy="276999"/>
          </a:xfrm>
          <a:prstGeom prst="rect">
            <a:avLst/>
          </a:prstGeom>
        </p:spPr>
        <p:txBody>
          <a:bodyPr>
            <a:spAutoFit/>
          </a:bodyPr>
          <a:lstStyle/>
          <a:p>
            <a:r>
              <a:rPr lang="fr-FR" sz="1200" dirty="0"/>
              <a:t>Objet : candidature pour le poste de XXXX  </a:t>
            </a:r>
          </a:p>
        </p:txBody>
      </p:sp>
      <p:pic>
        <p:nvPicPr>
          <p:cNvPr id="120" name="Image 119"/>
          <p:cNvPicPr>
            <a:picLocks noChangeAspect="1"/>
          </p:cNvPicPr>
          <p:nvPr/>
        </p:nvPicPr>
        <p:blipFill>
          <a:blip r:embed="rId3"/>
          <a:stretch>
            <a:fillRect/>
          </a:stretch>
        </p:blipFill>
        <p:spPr>
          <a:xfrm>
            <a:off x="5337215" y="7344283"/>
            <a:ext cx="1574800" cy="1041400"/>
          </a:xfrm>
          <a:prstGeom prst="rect">
            <a:avLst/>
          </a:prstGeom>
        </p:spPr>
      </p:pic>
    </p:spTree>
    <p:extLst>
      <p:ext uri="{BB962C8B-B14F-4D97-AF65-F5344CB8AC3E}">
        <p14:creationId xmlns:p14="http://schemas.microsoft.com/office/powerpoint/2010/main" val="322729785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TotalTime>
  <Words>182</Words>
  <Application>Microsoft Macintosh PowerPoint</Application>
  <PresentationFormat>Personnalisé</PresentationFormat>
  <Paragraphs>19</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11</cp:revision>
  <dcterms:created xsi:type="dcterms:W3CDTF">2015-04-24T07:30:13Z</dcterms:created>
  <dcterms:modified xsi:type="dcterms:W3CDTF">2015-04-24T08:01:17Z</dcterms:modified>
</cp:coreProperties>
</file>