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562850" cy="10688638"/>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3F3F3"/>
    <a:srgbClr val="79B700"/>
    <a:srgbClr val="7AB41B"/>
    <a:srgbClr val="20963A"/>
    <a:srgbClr val="0685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20" d="100"/>
          <a:sy n="120" d="100"/>
        </p:scale>
        <p:origin x="-1904" y="88"/>
      </p:cViewPr>
      <p:guideLst>
        <p:guide orient="horz" pos="3367"/>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214" y="3320407"/>
            <a:ext cx="6428423" cy="2291129"/>
          </a:xfrm>
        </p:spPr>
        <p:txBody>
          <a:bodyPr/>
          <a:lstStyle/>
          <a:p>
            <a:r>
              <a:rPr lang="fr-FR" smtClean="0"/>
              <a:t>Cliquez et modifiez le titre</a:t>
            </a:r>
            <a:endParaRPr lang="fr-FR"/>
          </a:p>
        </p:txBody>
      </p:sp>
      <p:sp>
        <p:nvSpPr>
          <p:cNvPr id="3" name="Sous-titre 2"/>
          <p:cNvSpPr>
            <a:spLocks noGrp="1"/>
          </p:cNvSpPr>
          <p:nvPr>
            <p:ph type="subTitle" idx="1"/>
          </p:nvPr>
        </p:nvSpPr>
        <p:spPr>
          <a:xfrm>
            <a:off x="1134428" y="6056895"/>
            <a:ext cx="5293995" cy="273154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0FDF0E1-4259-9B4D-8299-328C0396BAB1}" type="datetimeFigureOut">
              <a:rPr lang="fr-FR" smtClean="0"/>
              <a:t>10/04/15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86EDBA9-7BB5-BE49-A0FD-8BC6B1A6E317}" type="slidenum">
              <a:rPr lang="fr-FR" smtClean="0"/>
              <a:t>‹#›</a:t>
            </a:fld>
            <a:endParaRPr lang="fr-FR"/>
          </a:p>
        </p:txBody>
      </p:sp>
    </p:spTree>
    <p:extLst>
      <p:ext uri="{BB962C8B-B14F-4D97-AF65-F5344CB8AC3E}">
        <p14:creationId xmlns:p14="http://schemas.microsoft.com/office/powerpoint/2010/main" val="3114606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0FDF0E1-4259-9B4D-8299-328C0396BAB1}" type="datetimeFigureOut">
              <a:rPr lang="fr-FR" smtClean="0"/>
              <a:t>10/04/15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86EDBA9-7BB5-BE49-A0FD-8BC6B1A6E317}" type="slidenum">
              <a:rPr lang="fr-FR" smtClean="0"/>
              <a:t>‹#›</a:t>
            </a:fld>
            <a:endParaRPr lang="fr-FR"/>
          </a:p>
        </p:txBody>
      </p:sp>
    </p:spTree>
    <p:extLst>
      <p:ext uri="{BB962C8B-B14F-4D97-AF65-F5344CB8AC3E}">
        <p14:creationId xmlns:p14="http://schemas.microsoft.com/office/powerpoint/2010/main" val="73587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5084" y="668040"/>
            <a:ext cx="1407530" cy="1421440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312493" y="668040"/>
            <a:ext cx="4096544" cy="1421440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0FDF0E1-4259-9B4D-8299-328C0396BAB1}" type="datetimeFigureOut">
              <a:rPr lang="fr-FR" smtClean="0"/>
              <a:t>10/04/15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86EDBA9-7BB5-BE49-A0FD-8BC6B1A6E317}" type="slidenum">
              <a:rPr lang="fr-FR" smtClean="0"/>
              <a:t>‹#›</a:t>
            </a:fld>
            <a:endParaRPr lang="fr-FR"/>
          </a:p>
        </p:txBody>
      </p:sp>
    </p:spTree>
    <p:extLst>
      <p:ext uri="{BB962C8B-B14F-4D97-AF65-F5344CB8AC3E}">
        <p14:creationId xmlns:p14="http://schemas.microsoft.com/office/powerpoint/2010/main" val="773690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0FDF0E1-4259-9B4D-8299-328C0396BAB1}" type="datetimeFigureOut">
              <a:rPr lang="fr-FR" smtClean="0"/>
              <a:t>10/04/15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86EDBA9-7BB5-BE49-A0FD-8BC6B1A6E317}" type="slidenum">
              <a:rPr lang="fr-FR" smtClean="0"/>
              <a:t>‹#›</a:t>
            </a:fld>
            <a:endParaRPr lang="fr-FR"/>
          </a:p>
        </p:txBody>
      </p:sp>
    </p:spTree>
    <p:extLst>
      <p:ext uri="{BB962C8B-B14F-4D97-AF65-F5344CB8AC3E}">
        <p14:creationId xmlns:p14="http://schemas.microsoft.com/office/powerpoint/2010/main" val="184009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413" y="6868441"/>
            <a:ext cx="6428423" cy="2122882"/>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597413" y="4530301"/>
            <a:ext cx="6428423" cy="233813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0FDF0E1-4259-9B4D-8299-328C0396BAB1}" type="datetimeFigureOut">
              <a:rPr lang="fr-FR" smtClean="0"/>
              <a:t>10/04/15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86EDBA9-7BB5-BE49-A0FD-8BC6B1A6E317}" type="slidenum">
              <a:rPr lang="fr-FR" smtClean="0"/>
              <a:t>‹#›</a:t>
            </a:fld>
            <a:endParaRPr lang="fr-FR"/>
          </a:p>
        </p:txBody>
      </p:sp>
    </p:spTree>
    <p:extLst>
      <p:ext uri="{BB962C8B-B14F-4D97-AF65-F5344CB8AC3E}">
        <p14:creationId xmlns:p14="http://schemas.microsoft.com/office/powerpoint/2010/main" val="1327595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312493"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190577"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0FDF0E1-4259-9B4D-8299-328C0396BAB1}" type="datetimeFigureOut">
              <a:rPr lang="fr-FR" smtClean="0"/>
              <a:t>10/04/15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86EDBA9-7BB5-BE49-A0FD-8BC6B1A6E317}" type="slidenum">
              <a:rPr lang="fr-FR" smtClean="0"/>
              <a:t>‹#›</a:t>
            </a:fld>
            <a:endParaRPr lang="fr-FR"/>
          </a:p>
        </p:txBody>
      </p:sp>
    </p:spTree>
    <p:extLst>
      <p:ext uri="{BB962C8B-B14F-4D97-AF65-F5344CB8AC3E}">
        <p14:creationId xmlns:p14="http://schemas.microsoft.com/office/powerpoint/2010/main" val="4106439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143" y="428041"/>
            <a:ext cx="6806565" cy="1781440"/>
          </a:xfrm>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378143" y="2392573"/>
            <a:ext cx="3341572"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78143" y="3389684"/>
            <a:ext cx="3341572"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841823" y="2392573"/>
            <a:ext cx="3342885"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841823" y="3389684"/>
            <a:ext cx="3342885"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0FDF0E1-4259-9B4D-8299-328C0396BAB1}" type="datetimeFigureOut">
              <a:rPr lang="fr-FR" smtClean="0"/>
              <a:t>10/04/15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86EDBA9-7BB5-BE49-A0FD-8BC6B1A6E317}" type="slidenum">
              <a:rPr lang="fr-FR" smtClean="0"/>
              <a:t>‹#›</a:t>
            </a:fld>
            <a:endParaRPr lang="fr-FR"/>
          </a:p>
        </p:txBody>
      </p:sp>
    </p:spTree>
    <p:extLst>
      <p:ext uri="{BB962C8B-B14F-4D97-AF65-F5344CB8AC3E}">
        <p14:creationId xmlns:p14="http://schemas.microsoft.com/office/powerpoint/2010/main" val="2809211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80FDF0E1-4259-9B4D-8299-328C0396BAB1}" type="datetimeFigureOut">
              <a:rPr lang="fr-FR" smtClean="0"/>
              <a:t>10/04/15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86EDBA9-7BB5-BE49-A0FD-8BC6B1A6E317}" type="slidenum">
              <a:rPr lang="fr-FR" smtClean="0"/>
              <a:t>‹#›</a:t>
            </a:fld>
            <a:endParaRPr lang="fr-FR"/>
          </a:p>
        </p:txBody>
      </p:sp>
    </p:spTree>
    <p:extLst>
      <p:ext uri="{BB962C8B-B14F-4D97-AF65-F5344CB8AC3E}">
        <p14:creationId xmlns:p14="http://schemas.microsoft.com/office/powerpoint/2010/main" val="3462462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0FDF0E1-4259-9B4D-8299-328C0396BAB1}" type="datetimeFigureOut">
              <a:rPr lang="fr-FR" smtClean="0"/>
              <a:t>10/04/15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86EDBA9-7BB5-BE49-A0FD-8BC6B1A6E317}" type="slidenum">
              <a:rPr lang="fr-FR" smtClean="0"/>
              <a:t>‹#›</a:t>
            </a:fld>
            <a:endParaRPr lang="fr-FR"/>
          </a:p>
        </p:txBody>
      </p:sp>
    </p:spTree>
    <p:extLst>
      <p:ext uri="{BB962C8B-B14F-4D97-AF65-F5344CB8AC3E}">
        <p14:creationId xmlns:p14="http://schemas.microsoft.com/office/powerpoint/2010/main" val="934864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143" y="425566"/>
            <a:ext cx="2488126" cy="181113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2956864" y="425567"/>
            <a:ext cx="4227843" cy="91224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78143" y="2236697"/>
            <a:ext cx="2488126" cy="73113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0FDF0E1-4259-9B4D-8299-328C0396BAB1}" type="datetimeFigureOut">
              <a:rPr lang="fr-FR" smtClean="0"/>
              <a:t>10/04/15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86EDBA9-7BB5-BE49-A0FD-8BC6B1A6E317}" type="slidenum">
              <a:rPr lang="fr-FR" smtClean="0"/>
              <a:t>‹#›</a:t>
            </a:fld>
            <a:endParaRPr lang="fr-FR"/>
          </a:p>
        </p:txBody>
      </p:sp>
    </p:spTree>
    <p:extLst>
      <p:ext uri="{BB962C8B-B14F-4D97-AF65-F5344CB8AC3E}">
        <p14:creationId xmlns:p14="http://schemas.microsoft.com/office/powerpoint/2010/main" val="3787762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372" y="7482047"/>
            <a:ext cx="4537710" cy="88329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482372" y="955049"/>
            <a:ext cx="4537710" cy="64131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482372" y="8365344"/>
            <a:ext cx="4537710" cy="1254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0FDF0E1-4259-9B4D-8299-328C0396BAB1}" type="datetimeFigureOut">
              <a:rPr lang="fr-FR" smtClean="0"/>
              <a:t>10/04/15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86EDBA9-7BB5-BE49-A0FD-8BC6B1A6E317}" type="slidenum">
              <a:rPr lang="fr-FR" smtClean="0"/>
              <a:t>‹#›</a:t>
            </a:fld>
            <a:endParaRPr lang="fr-FR"/>
          </a:p>
        </p:txBody>
      </p:sp>
    </p:spTree>
    <p:extLst>
      <p:ext uri="{BB962C8B-B14F-4D97-AF65-F5344CB8AC3E}">
        <p14:creationId xmlns:p14="http://schemas.microsoft.com/office/powerpoint/2010/main" val="234987507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143" y="428041"/>
            <a:ext cx="6806565" cy="178144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378143" y="2494016"/>
            <a:ext cx="6806565" cy="705400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78143" y="9906785"/>
            <a:ext cx="1764665" cy="569071"/>
          </a:xfrm>
          <a:prstGeom prst="rect">
            <a:avLst/>
          </a:prstGeom>
        </p:spPr>
        <p:txBody>
          <a:bodyPr vert="horz" lIns="91440" tIns="45720" rIns="91440" bIns="45720" rtlCol="0" anchor="ctr"/>
          <a:lstStyle>
            <a:lvl1pPr algn="l">
              <a:defRPr sz="1200">
                <a:solidFill>
                  <a:schemeClr val="tx1">
                    <a:tint val="75000"/>
                  </a:schemeClr>
                </a:solidFill>
              </a:defRPr>
            </a:lvl1pPr>
          </a:lstStyle>
          <a:p>
            <a:fld id="{80FDF0E1-4259-9B4D-8299-328C0396BAB1}" type="datetimeFigureOut">
              <a:rPr lang="fr-FR" smtClean="0"/>
              <a:t>10/04/15</a:t>
            </a:fld>
            <a:endParaRPr lang="fr-FR"/>
          </a:p>
        </p:txBody>
      </p:sp>
      <p:sp>
        <p:nvSpPr>
          <p:cNvPr id="5" name="Espace réservé du pied de page 4"/>
          <p:cNvSpPr>
            <a:spLocks noGrp="1"/>
          </p:cNvSpPr>
          <p:nvPr>
            <p:ph type="ftr" sz="quarter" idx="3"/>
          </p:nvPr>
        </p:nvSpPr>
        <p:spPr>
          <a:xfrm>
            <a:off x="2583974" y="9906785"/>
            <a:ext cx="2394903" cy="5690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20043" y="9906785"/>
            <a:ext cx="1764665" cy="569071"/>
          </a:xfrm>
          <a:prstGeom prst="rect">
            <a:avLst/>
          </a:prstGeom>
        </p:spPr>
        <p:txBody>
          <a:bodyPr vert="horz" lIns="91440" tIns="45720" rIns="91440" bIns="45720" rtlCol="0" anchor="ctr"/>
          <a:lstStyle>
            <a:lvl1pPr algn="r">
              <a:defRPr sz="1200">
                <a:solidFill>
                  <a:schemeClr val="tx1">
                    <a:tint val="75000"/>
                  </a:schemeClr>
                </a:solidFill>
              </a:defRPr>
            </a:lvl1pPr>
          </a:lstStyle>
          <a:p>
            <a:fld id="{F86EDBA9-7BB5-BE49-A0FD-8BC6B1A6E317}" type="slidenum">
              <a:rPr lang="fr-FR" smtClean="0"/>
              <a:t>‹#›</a:t>
            </a:fld>
            <a:endParaRPr lang="fr-FR"/>
          </a:p>
        </p:txBody>
      </p:sp>
    </p:spTree>
    <p:extLst>
      <p:ext uri="{BB962C8B-B14F-4D97-AF65-F5344CB8AC3E}">
        <p14:creationId xmlns:p14="http://schemas.microsoft.com/office/powerpoint/2010/main" val="3627666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3015" y="1468865"/>
            <a:ext cx="3127322" cy="646331"/>
          </a:xfrm>
          <a:prstGeom prst="rect">
            <a:avLst/>
          </a:prstGeom>
          <a:noFill/>
        </p:spPr>
        <p:txBody>
          <a:bodyPr wrap="square" rtlCol="0">
            <a:spAutoFit/>
          </a:bodyPr>
          <a:lstStyle/>
          <a:p>
            <a:r>
              <a:rPr lang="fr-FR" sz="1200" dirty="0" smtClean="0">
                <a:latin typeface="Arial"/>
                <a:cs typeface="Arial"/>
              </a:rPr>
              <a:t>15 rue de la Réussite 75012 Paris</a:t>
            </a:r>
          </a:p>
          <a:p>
            <a:r>
              <a:rPr lang="fr-FR" sz="1200" dirty="0" smtClean="0">
                <a:latin typeface="Arial"/>
                <a:cs typeface="Arial"/>
              </a:rPr>
              <a:t>Tel : 01 02 03 04 05 - Mob: 01 02 03 04 05</a:t>
            </a:r>
          </a:p>
          <a:p>
            <a:r>
              <a:rPr lang="fr-FR" sz="1200" dirty="0" smtClean="0">
                <a:latin typeface="Arial"/>
                <a:cs typeface="Arial"/>
              </a:rPr>
              <a:t>Email : </a:t>
            </a:r>
            <a:r>
              <a:rPr lang="fr-FR" sz="1200" dirty="0" err="1" smtClean="0">
                <a:latin typeface="Arial"/>
                <a:cs typeface="Arial"/>
              </a:rPr>
              <a:t>monemail@email.com</a:t>
            </a:r>
            <a:endParaRPr lang="fr-FR" sz="1200" dirty="0" smtClean="0">
              <a:latin typeface="Arial"/>
              <a:cs typeface="Arial"/>
            </a:endParaRPr>
          </a:p>
        </p:txBody>
      </p:sp>
      <p:sp>
        <p:nvSpPr>
          <p:cNvPr id="5" name="ZoneTexte 4"/>
          <p:cNvSpPr txBox="1"/>
          <p:nvPr/>
        </p:nvSpPr>
        <p:spPr>
          <a:xfrm>
            <a:off x="33015" y="16613"/>
            <a:ext cx="2849834" cy="646331"/>
          </a:xfrm>
          <a:prstGeom prst="rect">
            <a:avLst/>
          </a:prstGeom>
          <a:noFill/>
        </p:spPr>
        <p:txBody>
          <a:bodyPr wrap="none" rtlCol="0">
            <a:spAutoFit/>
          </a:bodyPr>
          <a:lstStyle/>
          <a:p>
            <a:r>
              <a:rPr lang="fr-FR" sz="3600" b="1" dirty="0" smtClean="0"/>
              <a:t>JEAN MARTIN</a:t>
            </a:r>
            <a:endParaRPr lang="fr-FR" sz="3600" b="1" dirty="0"/>
          </a:p>
        </p:txBody>
      </p:sp>
      <p:sp>
        <p:nvSpPr>
          <p:cNvPr id="6" name="ZoneTexte 5"/>
          <p:cNvSpPr txBox="1"/>
          <p:nvPr/>
        </p:nvSpPr>
        <p:spPr>
          <a:xfrm>
            <a:off x="33015" y="662944"/>
            <a:ext cx="2878462" cy="369332"/>
          </a:xfrm>
          <a:prstGeom prst="rect">
            <a:avLst/>
          </a:prstGeom>
          <a:noFill/>
        </p:spPr>
        <p:txBody>
          <a:bodyPr wrap="none" rtlCol="0">
            <a:spAutoFit/>
          </a:bodyPr>
          <a:lstStyle/>
          <a:p>
            <a:r>
              <a:rPr lang="fr-FR" dirty="0" smtClean="0"/>
              <a:t>TITRE DU POSTE RECHERCHE</a:t>
            </a:r>
            <a:endParaRPr lang="fr-FR" dirty="0"/>
          </a:p>
        </p:txBody>
      </p:sp>
      <p:sp>
        <p:nvSpPr>
          <p:cNvPr id="7" name="ZoneTexte 6"/>
          <p:cNvSpPr txBox="1"/>
          <p:nvPr/>
        </p:nvSpPr>
        <p:spPr>
          <a:xfrm>
            <a:off x="33015" y="1083076"/>
            <a:ext cx="1847506" cy="369332"/>
          </a:xfrm>
          <a:prstGeom prst="rect">
            <a:avLst/>
          </a:prstGeom>
          <a:noFill/>
        </p:spPr>
        <p:txBody>
          <a:bodyPr wrap="none" rtlCol="0">
            <a:spAutoFit/>
          </a:bodyPr>
          <a:lstStyle/>
          <a:p>
            <a:r>
              <a:rPr lang="fr-FR" b="1" i="1" dirty="0" smtClean="0">
                <a:solidFill>
                  <a:srgbClr val="20963A"/>
                </a:solidFill>
              </a:rPr>
              <a:t>CONTACTEZ MOI</a:t>
            </a:r>
            <a:endParaRPr lang="fr-FR" b="1" i="1" dirty="0">
              <a:solidFill>
                <a:srgbClr val="20963A"/>
              </a:solidFill>
            </a:endParaRPr>
          </a:p>
        </p:txBody>
      </p:sp>
      <p:pic>
        <p:nvPicPr>
          <p:cNvPr id="10" name="Image 9" descr="Capture d’écran 2015-04-09 à 17.57.09.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65539" y="2315815"/>
            <a:ext cx="754652" cy="749300"/>
          </a:xfrm>
          <a:prstGeom prst="rect">
            <a:avLst/>
          </a:prstGeom>
        </p:spPr>
      </p:pic>
      <p:sp>
        <p:nvSpPr>
          <p:cNvPr id="72" name="ZoneTexte 71"/>
          <p:cNvSpPr txBox="1"/>
          <p:nvPr/>
        </p:nvSpPr>
        <p:spPr>
          <a:xfrm>
            <a:off x="4594272" y="2997756"/>
            <a:ext cx="2547608" cy="1015663"/>
          </a:xfrm>
          <a:prstGeom prst="rect">
            <a:avLst/>
          </a:prstGeom>
          <a:noFill/>
        </p:spPr>
        <p:txBody>
          <a:bodyPr wrap="square" rtlCol="0">
            <a:spAutoFit/>
          </a:bodyPr>
          <a:lstStyle/>
          <a:p>
            <a:pPr algn="just"/>
            <a:r>
              <a:rPr lang="fr-FR" sz="1200" dirty="0" smtClean="0">
                <a:latin typeface="Arial"/>
                <a:cs typeface="Arial"/>
              </a:rPr>
              <a:t>Nom </a:t>
            </a:r>
            <a:r>
              <a:rPr lang="fr-FR" sz="1200" dirty="0" smtClean="0">
                <a:latin typeface="Arial"/>
                <a:cs typeface="Arial"/>
              </a:rPr>
              <a:t>du recruteur</a:t>
            </a:r>
          </a:p>
          <a:p>
            <a:pPr algn="just"/>
            <a:r>
              <a:rPr lang="fr-FR" sz="1200" dirty="0" smtClean="0">
                <a:latin typeface="Arial"/>
                <a:cs typeface="Arial"/>
              </a:rPr>
              <a:t>Poste du recruteur</a:t>
            </a:r>
          </a:p>
          <a:p>
            <a:pPr algn="just"/>
            <a:r>
              <a:rPr lang="fr-FR" sz="1200" dirty="0" smtClean="0">
                <a:latin typeface="Arial"/>
                <a:cs typeface="Arial"/>
              </a:rPr>
              <a:t>Adresse postale de l’entreprise</a:t>
            </a:r>
          </a:p>
          <a:p>
            <a:pPr algn="just"/>
            <a:endParaRPr lang="fr-FR" sz="1200" dirty="0">
              <a:latin typeface="Arial"/>
              <a:cs typeface="Arial"/>
            </a:endParaRPr>
          </a:p>
          <a:p>
            <a:pPr algn="just"/>
            <a:r>
              <a:rPr lang="fr-FR" sz="1200" dirty="0" smtClean="0">
                <a:latin typeface="Arial"/>
                <a:cs typeface="Arial"/>
              </a:rPr>
              <a:t>Paris, le 01/02/2015</a:t>
            </a:r>
            <a:endParaRPr lang="fr-FR" sz="1200" dirty="0">
              <a:latin typeface="Arial"/>
              <a:cs typeface="Arial"/>
            </a:endParaRPr>
          </a:p>
        </p:txBody>
      </p:sp>
      <p:sp>
        <p:nvSpPr>
          <p:cNvPr id="73" name="ZoneTexte 72"/>
          <p:cNvSpPr txBox="1"/>
          <p:nvPr/>
        </p:nvSpPr>
        <p:spPr>
          <a:xfrm>
            <a:off x="4594272" y="2315815"/>
            <a:ext cx="2155984" cy="646331"/>
          </a:xfrm>
          <a:prstGeom prst="rect">
            <a:avLst/>
          </a:prstGeom>
          <a:noFill/>
        </p:spPr>
        <p:txBody>
          <a:bodyPr wrap="none" rtlCol="0">
            <a:spAutoFit/>
          </a:bodyPr>
          <a:lstStyle/>
          <a:p>
            <a:r>
              <a:rPr lang="fr-FR" sz="3600" b="1" dirty="0" smtClean="0"/>
              <a:t>Entreprise</a:t>
            </a:r>
            <a:endParaRPr lang="fr-FR" sz="3600" b="1" dirty="0"/>
          </a:p>
        </p:txBody>
      </p:sp>
      <p:sp>
        <p:nvSpPr>
          <p:cNvPr id="74" name="ZoneTexte 73"/>
          <p:cNvSpPr txBox="1"/>
          <p:nvPr/>
        </p:nvSpPr>
        <p:spPr>
          <a:xfrm>
            <a:off x="662946" y="4506761"/>
            <a:ext cx="4690534" cy="307777"/>
          </a:xfrm>
          <a:prstGeom prst="rect">
            <a:avLst/>
          </a:prstGeom>
          <a:noFill/>
        </p:spPr>
        <p:txBody>
          <a:bodyPr wrap="square" rtlCol="0">
            <a:spAutoFit/>
          </a:bodyPr>
          <a:lstStyle/>
          <a:p>
            <a:pPr algn="just"/>
            <a:r>
              <a:rPr lang="fr-FR" sz="1400" dirty="0" smtClean="0">
                <a:solidFill>
                  <a:srgbClr val="7F7F7F"/>
                </a:solidFill>
              </a:rPr>
              <a:t>Objet : candidature pour le poste de XXXX  </a:t>
            </a:r>
            <a:endParaRPr lang="fr-FR" sz="1400" dirty="0">
              <a:solidFill>
                <a:srgbClr val="7F7F7F"/>
              </a:solidFill>
            </a:endParaRPr>
          </a:p>
        </p:txBody>
      </p:sp>
      <p:sp>
        <p:nvSpPr>
          <p:cNvPr id="75" name="ZoneTexte 74"/>
          <p:cNvSpPr txBox="1"/>
          <p:nvPr/>
        </p:nvSpPr>
        <p:spPr>
          <a:xfrm>
            <a:off x="662946" y="5147696"/>
            <a:ext cx="5770879" cy="3323987"/>
          </a:xfrm>
          <a:prstGeom prst="rect">
            <a:avLst/>
          </a:prstGeom>
          <a:noFill/>
        </p:spPr>
        <p:txBody>
          <a:bodyPr wrap="square" rtlCol="0">
            <a:spAutoFit/>
          </a:bodyPr>
          <a:lstStyle/>
          <a:p>
            <a:pPr algn="just"/>
            <a:r>
              <a:rPr lang="fr-FR" sz="1400" dirty="0">
                <a:solidFill>
                  <a:srgbClr val="7F7F7F"/>
                </a:solidFill>
              </a:rPr>
              <a:t>Je vous transmets ma candidature suite à l'annonce pour le poste de XXXX a retenu toute mon attention. L'entreprise XXX est sans aucun doute l'entreprise qui m'attire le plus dans le secteur. Je tiens à vous exprimer mon très vif intérêt pour le poste.</a:t>
            </a:r>
          </a:p>
          <a:p>
            <a:pPr algn="just"/>
            <a:endParaRPr lang="fr-FR" sz="1400" dirty="0">
              <a:solidFill>
                <a:srgbClr val="7F7F7F"/>
              </a:solidFill>
            </a:endParaRPr>
          </a:p>
          <a:p>
            <a:pPr algn="just"/>
            <a:r>
              <a:rPr lang="fr-FR" sz="1400" dirty="0">
                <a:solidFill>
                  <a:srgbClr val="7F7F7F"/>
                </a:solidFill>
              </a:rPr>
              <a:t>Bénéficiant d'une expérience de 10 ans au poste de XXXX, j'ai acquis une très bonne connaissance du secteur et du métier. Dynamique, j'ai par ailleurs une bonne capacité d'adaptation et d'écoute qui me permettent d'évoluer rapidement dans un environnement nouveau. Je suis persuadé que ces qualités me permettront de mener à bien les missions qui me seront confiées chez XXXX.</a:t>
            </a:r>
          </a:p>
          <a:p>
            <a:pPr algn="just"/>
            <a:endParaRPr lang="fr-FR" sz="1400" dirty="0">
              <a:solidFill>
                <a:srgbClr val="7F7F7F"/>
              </a:solidFill>
            </a:endParaRPr>
          </a:p>
          <a:p>
            <a:pPr algn="just"/>
            <a:r>
              <a:rPr lang="fr-FR" sz="1400" dirty="0">
                <a:solidFill>
                  <a:srgbClr val="7F7F7F"/>
                </a:solidFill>
              </a:rPr>
              <a:t>Je me tiens à votre disposition pour vous rencontrer et vous démontrer plus amplement ma motivation. Dans cette attente, veuillez agréer, Monsieur, l'expression de mes sentiments distingués.</a:t>
            </a:r>
          </a:p>
        </p:txBody>
      </p:sp>
      <p:pic>
        <p:nvPicPr>
          <p:cNvPr id="76" name="Image 75" descr="signature_scan.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59024" y="8824776"/>
            <a:ext cx="1574801" cy="1049867"/>
          </a:xfrm>
          <a:prstGeom prst="rect">
            <a:avLst/>
          </a:prstGeom>
        </p:spPr>
      </p:pic>
    </p:spTree>
    <p:extLst>
      <p:ext uri="{BB962C8B-B14F-4D97-AF65-F5344CB8AC3E}">
        <p14:creationId xmlns:p14="http://schemas.microsoft.com/office/powerpoint/2010/main" val="278941503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356</TotalTime>
  <Words>206</Words>
  <Application>Microsoft Macintosh PowerPoint</Application>
  <PresentationFormat>Personnalisé</PresentationFormat>
  <Paragraphs>18</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26</cp:revision>
  <dcterms:created xsi:type="dcterms:W3CDTF">2015-04-09T13:48:36Z</dcterms:created>
  <dcterms:modified xsi:type="dcterms:W3CDTF">2015-04-10T04:39:09Z</dcterms:modified>
</cp:coreProperties>
</file>