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E9C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0" d="100"/>
          <a:sy n="140" d="100"/>
        </p:scale>
        <p:origin x="-3072" y="184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240293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335142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95136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387825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275307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72F971-EC50-DF48-9EC0-10CDE7BCB945}" type="datetimeFigureOut">
              <a:rPr lang="fr-FR" smtClean="0"/>
              <a:t>08/04/15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290146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72F971-EC50-DF48-9EC0-10CDE7BCB945}" type="datetimeFigureOut">
              <a:rPr lang="fr-FR" smtClean="0"/>
              <a:t>08/04/15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287846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F72F971-EC50-DF48-9EC0-10CDE7BCB945}" type="datetimeFigureOut">
              <a:rPr lang="fr-FR" smtClean="0"/>
              <a:t>08/04/15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325586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72F971-EC50-DF48-9EC0-10CDE7BCB945}" type="datetimeFigureOut">
              <a:rPr lang="fr-FR" smtClean="0"/>
              <a:t>08/04/15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416678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72F971-EC50-DF48-9EC0-10CDE7BCB945}" type="datetimeFigureOut">
              <a:rPr lang="fr-FR" smtClean="0"/>
              <a:t>08/04/15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53861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72F971-EC50-DF48-9EC0-10CDE7BCB945}" type="datetimeFigureOut">
              <a:rPr lang="fr-FR" smtClean="0"/>
              <a:t>08/04/15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5D7C355-F875-054C-9CE1-FBC9B953E3A6}" type="slidenum">
              <a:rPr lang="fr-FR" smtClean="0"/>
              <a:t>‹#›</a:t>
            </a:fld>
            <a:endParaRPr lang="fr-FR"/>
          </a:p>
        </p:txBody>
      </p:sp>
    </p:spTree>
    <p:extLst>
      <p:ext uri="{BB962C8B-B14F-4D97-AF65-F5344CB8AC3E}">
        <p14:creationId xmlns:p14="http://schemas.microsoft.com/office/powerpoint/2010/main" val="20112306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EF72F971-EC50-DF48-9EC0-10CDE7BCB945}" type="datetimeFigureOut">
              <a:rPr lang="fr-FR" smtClean="0"/>
              <a:t>08/04/15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45D7C355-F875-054C-9CE1-FBC9B953E3A6}" type="slidenum">
              <a:rPr lang="fr-FR" smtClean="0"/>
              <a:t>‹#›</a:t>
            </a:fld>
            <a:endParaRPr lang="fr-FR"/>
          </a:p>
        </p:txBody>
      </p:sp>
    </p:spTree>
    <p:extLst>
      <p:ext uri="{BB962C8B-B14F-4D97-AF65-F5344CB8AC3E}">
        <p14:creationId xmlns:p14="http://schemas.microsoft.com/office/powerpoint/2010/main" val="211545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7562850" cy="1158057"/>
          </a:xfrm>
          <a:prstGeom prst="rect">
            <a:avLst/>
          </a:prstGeom>
          <a:solidFill>
            <a:srgbClr val="3E9C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ZoneTexte 6"/>
          <p:cNvSpPr txBox="1"/>
          <p:nvPr/>
        </p:nvSpPr>
        <p:spPr>
          <a:xfrm>
            <a:off x="194538" y="8479"/>
            <a:ext cx="3554412" cy="830997"/>
          </a:xfrm>
          <a:prstGeom prst="rect">
            <a:avLst/>
          </a:prstGeom>
          <a:noFill/>
        </p:spPr>
        <p:txBody>
          <a:bodyPr wrap="none" rtlCol="0">
            <a:spAutoFit/>
          </a:bodyPr>
          <a:lstStyle/>
          <a:p>
            <a:r>
              <a:rPr lang="fr-FR" sz="4800" i="1" dirty="0" smtClean="0">
                <a:latin typeface="Times New Roman"/>
                <a:cs typeface="Times New Roman"/>
              </a:rPr>
              <a:t>Jean</a:t>
            </a:r>
            <a:r>
              <a:rPr lang="fr-FR" sz="4800" b="1" i="1" dirty="0" smtClean="0">
                <a:latin typeface="Times New Roman"/>
                <a:cs typeface="Times New Roman"/>
              </a:rPr>
              <a:t> </a:t>
            </a:r>
            <a:r>
              <a:rPr lang="fr-FR" sz="4800" b="1" i="1" dirty="0" smtClean="0">
                <a:solidFill>
                  <a:schemeClr val="bg1"/>
                </a:solidFill>
                <a:latin typeface="Times New Roman"/>
                <a:cs typeface="Times New Roman"/>
              </a:rPr>
              <a:t>Martin</a:t>
            </a:r>
            <a:endParaRPr lang="fr-FR" sz="4800" b="1" i="1" dirty="0">
              <a:solidFill>
                <a:schemeClr val="bg1"/>
              </a:solidFill>
              <a:latin typeface="Times New Roman"/>
              <a:cs typeface="Times New Roman"/>
            </a:endParaRPr>
          </a:p>
        </p:txBody>
      </p:sp>
      <p:sp>
        <p:nvSpPr>
          <p:cNvPr id="8" name="ZoneTexte 7"/>
          <p:cNvSpPr txBox="1"/>
          <p:nvPr/>
        </p:nvSpPr>
        <p:spPr>
          <a:xfrm>
            <a:off x="196287" y="757948"/>
            <a:ext cx="2742324" cy="400110"/>
          </a:xfrm>
          <a:prstGeom prst="rect">
            <a:avLst/>
          </a:prstGeom>
          <a:noFill/>
        </p:spPr>
        <p:txBody>
          <a:bodyPr wrap="none" rtlCol="0">
            <a:spAutoFit/>
          </a:bodyPr>
          <a:lstStyle/>
          <a:p>
            <a:r>
              <a:rPr lang="fr-FR" sz="2000" i="1" dirty="0" smtClean="0">
                <a:solidFill>
                  <a:schemeClr val="tx1">
                    <a:lumMod val="85000"/>
                    <a:lumOff val="15000"/>
                  </a:schemeClr>
                </a:solidFill>
                <a:latin typeface="Times New Roman"/>
                <a:cs typeface="Times New Roman"/>
              </a:rPr>
              <a:t>Titre du poste recherché</a:t>
            </a:r>
            <a:endParaRPr lang="fr-FR" sz="2000" i="1" dirty="0">
              <a:solidFill>
                <a:schemeClr val="tx1">
                  <a:lumMod val="85000"/>
                  <a:lumOff val="15000"/>
                </a:schemeClr>
              </a:solidFill>
              <a:latin typeface="Times New Roman"/>
              <a:cs typeface="Times New Roman"/>
            </a:endParaRPr>
          </a:p>
        </p:txBody>
      </p:sp>
      <p:graphicFrame>
        <p:nvGraphicFramePr>
          <p:cNvPr id="18" name="Tableau 17"/>
          <p:cNvGraphicFramePr>
            <a:graphicFrameLocks noGrp="1"/>
          </p:cNvGraphicFramePr>
          <p:nvPr>
            <p:extLst>
              <p:ext uri="{D42A27DB-BD31-4B8C-83A1-F6EECF244321}">
                <p14:modId xmlns:p14="http://schemas.microsoft.com/office/powerpoint/2010/main" val="151099512"/>
              </p:ext>
            </p:extLst>
          </p:nvPr>
        </p:nvGraphicFramePr>
        <p:xfrm>
          <a:off x="4392908" y="1312005"/>
          <a:ext cx="3012870" cy="1920240"/>
        </p:xfrm>
        <a:graphic>
          <a:graphicData uri="http://schemas.openxmlformats.org/drawingml/2006/table">
            <a:tbl>
              <a:tblPr firstRow="1" bandRow="1">
                <a:tableStyleId>{5C22544A-7EE6-4342-B048-85BDC9FD1C3A}</a:tableStyleId>
              </a:tblPr>
              <a:tblGrid>
                <a:gridCol w="537495"/>
                <a:gridCol w="2475375"/>
              </a:tblGrid>
              <a:tr h="0">
                <a:tc gridSpan="2">
                  <a:txBody>
                    <a:bodyPr/>
                    <a:lstStyle/>
                    <a:p>
                      <a:pPr algn="r"/>
                      <a:r>
                        <a:rPr lang="fr-FR" sz="2400" i="1" dirty="0" smtClean="0">
                          <a:solidFill>
                            <a:schemeClr val="tx1">
                              <a:lumMod val="75000"/>
                              <a:lumOff val="25000"/>
                            </a:schemeClr>
                          </a:solidFill>
                          <a:latin typeface="Times New Roman"/>
                          <a:cs typeface="Times New Roman"/>
                        </a:rPr>
                        <a:t>Nom Entreprise</a:t>
                      </a:r>
                      <a:endParaRPr lang="fr-FR" sz="2400" i="1" dirty="0">
                        <a:solidFill>
                          <a:schemeClr val="tx1">
                            <a:lumMod val="75000"/>
                            <a:lumOff val="25000"/>
                          </a:schemeClr>
                        </a:solidFill>
                        <a:latin typeface="Times New Roman"/>
                        <a:cs typeface="Times New Roman"/>
                      </a:endParaRPr>
                    </a:p>
                  </a:txBody>
                  <a:tcPr>
                    <a:lnL w="12700" cmpd="sng">
                      <a:noFill/>
                    </a:lnL>
                    <a:lnR w="12700" cmpd="sng">
                      <a:noFill/>
                    </a:lnR>
                    <a:lnT w="12700" cmpd="sng">
                      <a:noFill/>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fr-FR" sz="2400" i="1" dirty="0">
                        <a:solidFill>
                          <a:schemeClr val="tx1">
                            <a:lumMod val="75000"/>
                            <a:lumOff val="25000"/>
                          </a:schemeClr>
                        </a:solidFill>
                        <a:latin typeface="Times New Roman"/>
                        <a:cs typeface="Times New Roman"/>
                      </a:endParaRPr>
                    </a:p>
                  </a:txBody>
                  <a:tcPr>
                    <a:lnL w="12700" cmpd="sng">
                      <a:noFill/>
                    </a:lnL>
                    <a:lnR w="12700" cmpd="sng">
                      <a:noFill/>
                    </a:lnR>
                    <a:lnT w="12700" cmpd="sng">
                      <a:noFill/>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r>
              <a:tr h="36786">
                <a:tc>
                  <a:txBody>
                    <a:bodyPr/>
                    <a:lstStyle/>
                    <a:p>
                      <a:pPr>
                        <a:spcAft>
                          <a:spcPts val="0"/>
                        </a:spcAft>
                      </a:pPr>
                      <a:endParaRPr lang="fr-FR" sz="1200" dirty="0">
                        <a:solidFill>
                          <a:srgbClr val="7F7F7F"/>
                        </a:solidFill>
                        <a:effectLst/>
                        <a:latin typeface="Calibri"/>
                        <a:ea typeface="Cambria"/>
                        <a:cs typeface="Calibri"/>
                      </a:endParaRPr>
                    </a:p>
                  </a:txBody>
                  <a:tcPr marL="68580" marR="68580" marT="0" marB="0">
                    <a:lnL w="12700" cmpd="sng">
                      <a:noFill/>
                    </a:lnL>
                    <a:lnR w="12700" cmpd="sng">
                      <a:noFill/>
                    </a:lnR>
                    <a:lnT w="6350" cap="flat" cmpd="sng" algn="ctr">
                      <a:solidFill>
                        <a:srgbClr val="A6A6A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fr-FR" sz="1200" dirty="0" smtClean="0">
                          <a:solidFill>
                            <a:srgbClr val="7F7F7F"/>
                          </a:solidFill>
                          <a:effectLst/>
                          <a:latin typeface="Calibri"/>
                          <a:ea typeface="Cambria"/>
                          <a:cs typeface="Calibri"/>
                        </a:rPr>
                        <a:t/>
                      </a:r>
                      <a:br>
                        <a:rPr lang="fr-FR" sz="1200" dirty="0" smtClean="0">
                          <a:solidFill>
                            <a:srgbClr val="7F7F7F"/>
                          </a:solidFill>
                          <a:effectLst/>
                          <a:latin typeface="Calibri"/>
                          <a:ea typeface="Cambria"/>
                          <a:cs typeface="Calibri"/>
                        </a:rPr>
                      </a:br>
                      <a:r>
                        <a:rPr lang="fr-FR" sz="1200" dirty="0" smtClean="0">
                          <a:solidFill>
                            <a:srgbClr val="7F7F7F"/>
                          </a:solidFill>
                          <a:latin typeface="Calibri"/>
                          <a:cs typeface="Calibri"/>
                        </a:rPr>
                        <a:t>Nom de l’entreprise</a:t>
                      </a:r>
                    </a:p>
                    <a:p>
                      <a:pPr algn="just"/>
                      <a:r>
                        <a:rPr lang="fr-FR" sz="1200" dirty="0" smtClean="0">
                          <a:solidFill>
                            <a:srgbClr val="7F7F7F"/>
                          </a:solidFill>
                          <a:latin typeface="Calibri"/>
                          <a:cs typeface="Calibri"/>
                        </a:rPr>
                        <a:t>Nom du recruteur</a:t>
                      </a:r>
                    </a:p>
                    <a:p>
                      <a:pPr algn="just"/>
                      <a:r>
                        <a:rPr lang="fr-FR" sz="1200" dirty="0" smtClean="0">
                          <a:solidFill>
                            <a:srgbClr val="7F7F7F"/>
                          </a:solidFill>
                          <a:latin typeface="Calibri"/>
                          <a:cs typeface="Calibri"/>
                        </a:rPr>
                        <a:t>Poste du recruteur</a:t>
                      </a:r>
                    </a:p>
                    <a:p>
                      <a:pPr algn="just"/>
                      <a:r>
                        <a:rPr lang="fr-FR" sz="1200" dirty="0" smtClean="0">
                          <a:solidFill>
                            <a:srgbClr val="7F7F7F"/>
                          </a:solidFill>
                          <a:latin typeface="Calibri"/>
                          <a:cs typeface="Calibri"/>
                        </a:rPr>
                        <a:t>Adresse postale de l’entreprise</a:t>
                      </a:r>
                    </a:p>
                    <a:p>
                      <a:pPr algn="just"/>
                      <a:endParaRPr lang="fr-FR" sz="1200" dirty="0" smtClean="0">
                        <a:solidFill>
                          <a:srgbClr val="7F7F7F"/>
                        </a:solidFill>
                        <a:latin typeface="Calibri"/>
                        <a:cs typeface="Calibri"/>
                      </a:endParaRPr>
                    </a:p>
                    <a:p>
                      <a:pPr algn="just"/>
                      <a:r>
                        <a:rPr lang="fr-FR" sz="1200" dirty="0" smtClean="0">
                          <a:solidFill>
                            <a:srgbClr val="7F7F7F"/>
                          </a:solidFill>
                          <a:latin typeface="Calibri"/>
                          <a:cs typeface="Calibri"/>
                        </a:rPr>
                        <a:t>Paris, le 01/02/2015</a:t>
                      </a:r>
                    </a:p>
                    <a:p>
                      <a:pPr>
                        <a:spcAft>
                          <a:spcPts val="0"/>
                        </a:spcAft>
                      </a:pPr>
                      <a:endParaRPr lang="fr-FR" sz="1200" dirty="0">
                        <a:solidFill>
                          <a:srgbClr val="7F7F7F"/>
                        </a:solidFill>
                        <a:effectLst/>
                        <a:latin typeface="Calibri"/>
                        <a:ea typeface="Cambria"/>
                        <a:cs typeface="Calibri"/>
                      </a:endParaRPr>
                    </a:p>
                  </a:txBody>
                  <a:tcPr marL="68580" marR="68580" marT="0" marB="0">
                    <a:lnL w="12700" cmpd="sng">
                      <a:noFill/>
                    </a:lnL>
                    <a:lnR w="12700" cmpd="sng">
                      <a:noFill/>
                    </a:lnR>
                    <a:lnT w="6350" cap="flat" cmpd="sng" algn="ctr">
                      <a:solidFill>
                        <a:srgbClr val="A6A6A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0" name="Ellipse 29"/>
          <p:cNvSpPr/>
          <p:nvPr/>
        </p:nvSpPr>
        <p:spPr>
          <a:xfrm>
            <a:off x="3843891" y="1011466"/>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1" name="Ellipse 30"/>
          <p:cNvSpPr/>
          <p:nvPr/>
        </p:nvSpPr>
        <p:spPr>
          <a:xfrm>
            <a:off x="4172937" y="1010018"/>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Ellipse 31"/>
          <p:cNvSpPr/>
          <p:nvPr/>
        </p:nvSpPr>
        <p:spPr>
          <a:xfrm>
            <a:off x="4502799" y="1010018"/>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Ellipse 32"/>
          <p:cNvSpPr/>
          <p:nvPr/>
        </p:nvSpPr>
        <p:spPr>
          <a:xfrm>
            <a:off x="4831846" y="1010018"/>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Ellipse 33"/>
          <p:cNvSpPr/>
          <p:nvPr/>
        </p:nvSpPr>
        <p:spPr>
          <a:xfrm>
            <a:off x="5149693" y="1005983"/>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Ellipse 34"/>
          <p:cNvSpPr/>
          <p:nvPr/>
        </p:nvSpPr>
        <p:spPr>
          <a:xfrm>
            <a:off x="5478740" y="1010018"/>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Ellipse 38"/>
          <p:cNvSpPr/>
          <p:nvPr/>
        </p:nvSpPr>
        <p:spPr>
          <a:xfrm>
            <a:off x="5774488" y="1005983"/>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Ellipse 39"/>
          <p:cNvSpPr/>
          <p:nvPr/>
        </p:nvSpPr>
        <p:spPr>
          <a:xfrm>
            <a:off x="6064716" y="1005983"/>
            <a:ext cx="219971" cy="219971"/>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Ellipse 40"/>
          <p:cNvSpPr/>
          <p:nvPr/>
        </p:nvSpPr>
        <p:spPr>
          <a:xfrm>
            <a:off x="6284687" y="8479"/>
            <a:ext cx="1278163" cy="1217475"/>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0" y="1220630"/>
            <a:ext cx="756285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67" name="Ellipse 66"/>
          <p:cNvSpPr/>
          <p:nvPr/>
        </p:nvSpPr>
        <p:spPr>
          <a:xfrm>
            <a:off x="6535915" y="254388"/>
            <a:ext cx="757078" cy="757078"/>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6" name="ZoneTexte 85"/>
          <p:cNvSpPr txBox="1"/>
          <p:nvPr/>
        </p:nvSpPr>
        <p:spPr>
          <a:xfrm>
            <a:off x="593344" y="3437022"/>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87" name="ZoneTexte 86"/>
          <p:cNvSpPr txBox="1"/>
          <p:nvPr/>
        </p:nvSpPr>
        <p:spPr>
          <a:xfrm>
            <a:off x="593344" y="4004725"/>
            <a:ext cx="5770879" cy="3323987"/>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88" name="Image 87" descr="signature_sca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846" y="7696926"/>
            <a:ext cx="1574801" cy="1049867"/>
          </a:xfrm>
          <a:prstGeom prst="rect">
            <a:avLst/>
          </a:prstGeom>
        </p:spPr>
      </p:pic>
      <p:pic>
        <p:nvPicPr>
          <p:cNvPr id="89" name="Image 88"/>
          <p:cNvPicPr>
            <a:picLocks noChangeAspect="1"/>
          </p:cNvPicPr>
          <p:nvPr/>
        </p:nvPicPr>
        <p:blipFill>
          <a:blip r:embed="rId3"/>
          <a:stretch>
            <a:fillRect/>
          </a:stretch>
        </p:blipFill>
        <p:spPr>
          <a:xfrm>
            <a:off x="307220" y="10259711"/>
            <a:ext cx="286124" cy="308713"/>
          </a:xfrm>
          <a:prstGeom prst="rect">
            <a:avLst/>
          </a:prstGeom>
        </p:spPr>
      </p:pic>
      <p:sp>
        <p:nvSpPr>
          <p:cNvPr id="90" name="Rectangle 89"/>
          <p:cNvSpPr/>
          <p:nvPr/>
        </p:nvSpPr>
        <p:spPr>
          <a:xfrm>
            <a:off x="666923" y="10268490"/>
            <a:ext cx="2489746" cy="276999"/>
          </a:xfrm>
          <a:prstGeom prst="rect">
            <a:avLst/>
          </a:prstGeom>
        </p:spPr>
        <p:txBody>
          <a:bodyPr wrap="square">
            <a:spAutoFit/>
          </a:bodyPr>
          <a:lstStyle/>
          <a:p>
            <a:r>
              <a:rPr lang="fr-FR" sz="1200" dirty="0" smtClean="0">
                <a:solidFill>
                  <a:schemeClr val="tx1">
                    <a:lumMod val="50000"/>
                    <a:lumOff val="50000"/>
                  </a:schemeClr>
                </a:solidFill>
                <a:effectLst/>
                <a:latin typeface="Arial"/>
                <a:ea typeface="Cambria"/>
                <a:cs typeface="Arial"/>
              </a:rPr>
              <a:t>14 rue de la Réussite 75012</a:t>
            </a:r>
            <a:r>
              <a:rPr lang="fr-FR" sz="1200" dirty="0" smtClean="0">
                <a:solidFill>
                  <a:schemeClr val="tx1">
                    <a:lumMod val="50000"/>
                    <a:lumOff val="50000"/>
                  </a:schemeClr>
                </a:solidFill>
                <a:latin typeface="Arial"/>
                <a:ea typeface="Cambria"/>
                <a:cs typeface="Arial"/>
              </a:rPr>
              <a:t> </a:t>
            </a:r>
            <a:r>
              <a:rPr lang="fr-FR" sz="1200" baseline="0" dirty="0" smtClean="0">
                <a:solidFill>
                  <a:schemeClr val="tx1">
                    <a:lumMod val="50000"/>
                    <a:lumOff val="50000"/>
                  </a:schemeClr>
                </a:solidFill>
                <a:effectLst/>
                <a:latin typeface="Arial"/>
                <a:ea typeface="Cambria"/>
                <a:cs typeface="Arial"/>
              </a:rPr>
              <a:t>Paris</a:t>
            </a:r>
            <a:endParaRPr lang="fr-FR" sz="1200" baseline="0" dirty="0" smtClean="0">
              <a:solidFill>
                <a:schemeClr val="tx1">
                  <a:lumMod val="50000"/>
                  <a:lumOff val="50000"/>
                </a:schemeClr>
              </a:solidFill>
              <a:effectLst/>
              <a:latin typeface="Arial"/>
              <a:ea typeface="Cambria"/>
              <a:cs typeface="Arial"/>
            </a:endParaRPr>
          </a:p>
        </p:txBody>
      </p:sp>
      <p:pic>
        <p:nvPicPr>
          <p:cNvPr id="91" name="Image 90"/>
          <p:cNvPicPr/>
          <p:nvPr/>
        </p:nvPicPr>
        <p:blipFill>
          <a:blip r:embed="rId4"/>
          <a:srcRect/>
          <a:stretch>
            <a:fillRect/>
          </a:stretch>
        </p:blipFill>
        <p:spPr bwMode="auto">
          <a:xfrm>
            <a:off x="3313902" y="10268490"/>
            <a:ext cx="290830" cy="311785"/>
          </a:xfrm>
          <a:prstGeom prst="rect">
            <a:avLst/>
          </a:prstGeom>
          <a:noFill/>
          <a:ln w="9525">
            <a:noFill/>
            <a:miter lim="800000"/>
            <a:headEnd/>
            <a:tailEnd/>
          </a:ln>
        </p:spPr>
      </p:pic>
      <p:sp>
        <p:nvSpPr>
          <p:cNvPr id="92" name="Rectangle 91"/>
          <p:cNvSpPr/>
          <p:nvPr/>
        </p:nvSpPr>
        <p:spPr>
          <a:xfrm>
            <a:off x="3604732" y="10268783"/>
            <a:ext cx="1375831" cy="276999"/>
          </a:xfrm>
          <a:prstGeom prst="rect">
            <a:avLst/>
          </a:prstGeom>
        </p:spPr>
        <p:txBody>
          <a:bodyPr wrap="square">
            <a:spAutoFit/>
          </a:bodyPr>
          <a:lstStyle/>
          <a:p>
            <a:r>
              <a:rPr lang="fr-FR" sz="1200" dirty="0" smtClean="0">
                <a:solidFill>
                  <a:schemeClr val="tx1">
                    <a:lumMod val="50000"/>
                    <a:lumOff val="50000"/>
                  </a:schemeClr>
                </a:solidFill>
                <a:effectLst/>
                <a:latin typeface="Arial"/>
                <a:ea typeface="Cambria"/>
                <a:cs typeface="Arial"/>
              </a:rPr>
              <a:t>06.010.02.03.04</a:t>
            </a:r>
            <a:endParaRPr lang="fr-FR" sz="1200" baseline="0" dirty="0" smtClean="0">
              <a:solidFill>
                <a:schemeClr val="tx1">
                  <a:lumMod val="50000"/>
                  <a:lumOff val="50000"/>
                </a:schemeClr>
              </a:solidFill>
              <a:effectLst/>
              <a:latin typeface="Arial"/>
              <a:ea typeface="Cambria"/>
              <a:cs typeface="Arial"/>
            </a:endParaRPr>
          </a:p>
        </p:txBody>
      </p:sp>
      <p:pic>
        <p:nvPicPr>
          <p:cNvPr id="93" name="Image 92" descr="arobase.png"/>
          <p:cNvPicPr/>
          <p:nvPr/>
        </p:nvPicPr>
        <p:blipFill>
          <a:blip r:embed="rId5"/>
          <a:stretch>
            <a:fillRect/>
          </a:stretch>
        </p:blipFill>
        <p:spPr>
          <a:xfrm>
            <a:off x="5201604" y="10269760"/>
            <a:ext cx="290830" cy="310515"/>
          </a:xfrm>
          <a:prstGeom prst="rect">
            <a:avLst/>
          </a:prstGeom>
        </p:spPr>
      </p:pic>
      <p:sp>
        <p:nvSpPr>
          <p:cNvPr id="94" name="Rectangle 93"/>
          <p:cNvSpPr/>
          <p:nvPr/>
        </p:nvSpPr>
        <p:spPr>
          <a:xfrm>
            <a:off x="5531729" y="10259711"/>
            <a:ext cx="1375831" cy="276999"/>
          </a:xfrm>
          <a:prstGeom prst="rect">
            <a:avLst/>
          </a:prstGeom>
        </p:spPr>
        <p:txBody>
          <a:bodyPr wrap="square">
            <a:spAutoFit/>
          </a:bodyPr>
          <a:lstStyle/>
          <a:p>
            <a:r>
              <a:rPr lang="fr-FR" sz="1200" dirty="0" err="1" smtClean="0">
                <a:solidFill>
                  <a:schemeClr val="tx1">
                    <a:lumMod val="50000"/>
                    <a:lumOff val="50000"/>
                  </a:schemeClr>
                </a:solidFill>
                <a:effectLst/>
                <a:latin typeface="Arial"/>
                <a:ea typeface="Cambria"/>
                <a:cs typeface="Arial"/>
              </a:rPr>
              <a:t>mail@miail.com</a:t>
            </a:r>
            <a:endParaRPr lang="fr-FR" sz="1200" baseline="0" dirty="0" smtClean="0">
              <a:solidFill>
                <a:schemeClr val="tx1">
                  <a:lumMod val="50000"/>
                  <a:lumOff val="50000"/>
                </a:schemeClr>
              </a:solidFill>
              <a:effectLst/>
              <a:latin typeface="Arial"/>
              <a:ea typeface="Cambria"/>
              <a:cs typeface="Arial"/>
            </a:endParaRPr>
          </a:p>
        </p:txBody>
      </p:sp>
    </p:spTree>
    <p:extLst>
      <p:ext uri="{BB962C8B-B14F-4D97-AF65-F5344CB8AC3E}">
        <p14:creationId xmlns:p14="http://schemas.microsoft.com/office/powerpoint/2010/main" val="18916984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TotalTime>
  <Words>171</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23</cp:revision>
  <dcterms:created xsi:type="dcterms:W3CDTF">2015-04-08T13:37:32Z</dcterms:created>
  <dcterms:modified xsi:type="dcterms:W3CDTF">2015-04-08T19:29:02Z</dcterms:modified>
</cp:coreProperties>
</file>