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38B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77" d="100"/>
          <a:sy n="77" d="100"/>
        </p:scale>
        <p:origin x="3568" y="216"/>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80DD02BB-CD72-AF42-BCB7-E6E660E659F5}"/>
    <pc:docChg chg="modSld">
      <pc:chgData name="Axel Maille" userId="065ad68c099279a8" providerId="LiveId" clId="{80DD02BB-CD72-AF42-BCB7-E6E660E659F5}" dt="2020-06-24T14:56:08.183" v="0" actId="120"/>
      <pc:docMkLst>
        <pc:docMk/>
      </pc:docMkLst>
      <pc:sldChg chg="modSp">
        <pc:chgData name="Axel Maille" userId="065ad68c099279a8" providerId="LiveId" clId="{80DD02BB-CD72-AF42-BCB7-E6E660E659F5}" dt="2020-06-24T14:56:08.183" v="0" actId="120"/>
        <pc:sldMkLst>
          <pc:docMk/>
          <pc:sldMk cId="1800151880" sldId="256"/>
        </pc:sldMkLst>
        <pc:spChg chg="mod">
          <ac:chgData name="Axel Maille" userId="065ad68c099279a8" providerId="LiveId" clId="{80DD02BB-CD72-AF42-BCB7-E6E660E659F5}" dt="2020-06-24T14:56:08.183" v="0" actId="120"/>
          <ac:spMkLst>
            <pc:docMk/>
            <pc:sldMk cId="1800151880" sldId="256"/>
            <ac:spMk id="32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FFE86E2-8564-EB47-88D7-C550CC842ABC}" type="datetimeFigureOut">
              <a:rPr lang="fr-FR" smtClean="0"/>
              <a:t>24/06/2020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383960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FE86E2-8564-EB47-88D7-C550CC842ABC}" type="datetimeFigureOut">
              <a:rPr lang="fr-FR" smtClean="0"/>
              <a:t>24/06/2020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284475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FE86E2-8564-EB47-88D7-C550CC842ABC}" type="datetimeFigureOut">
              <a:rPr lang="fr-FR" smtClean="0"/>
              <a:t>24/06/2020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215740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FE86E2-8564-EB47-88D7-C550CC842ABC}" type="datetimeFigureOut">
              <a:rPr lang="fr-FR" smtClean="0"/>
              <a:t>24/06/2020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101318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FFE86E2-8564-EB47-88D7-C550CC842ABC}" type="datetimeFigureOut">
              <a:rPr lang="fr-FR" smtClean="0"/>
              <a:t>24/06/2020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148652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FFE86E2-8564-EB47-88D7-C550CC842ABC}" type="datetimeFigureOut">
              <a:rPr lang="fr-FR" smtClean="0"/>
              <a:t>24/06/2020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1073104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FFE86E2-8564-EB47-88D7-C550CC842ABC}" type="datetimeFigureOut">
              <a:rPr lang="fr-FR" smtClean="0"/>
              <a:t>24/06/2020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2149893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CFFE86E2-8564-EB47-88D7-C550CC842ABC}" type="datetimeFigureOut">
              <a:rPr lang="fr-FR" smtClean="0"/>
              <a:t>24/06/2020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1328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FE86E2-8564-EB47-88D7-C550CC842ABC}" type="datetimeFigureOut">
              <a:rPr lang="fr-FR" smtClean="0"/>
              <a:t>24/06/2020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294064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FFE86E2-8564-EB47-88D7-C550CC842ABC}" type="datetimeFigureOut">
              <a:rPr lang="fr-FR" smtClean="0"/>
              <a:t>24/06/2020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260328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FFE86E2-8564-EB47-88D7-C550CC842ABC}" type="datetimeFigureOut">
              <a:rPr lang="fr-FR" smtClean="0"/>
              <a:t>24/06/2020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A618D2-D24E-9E49-AB63-E5B968A5C643}" type="slidenum">
              <a:rPr lang="fr-FR" smtClean="0"/>
              <a:t>‹N°›</a:t>
            </a:fld>
            <a:endParaRPr lang="fr-FR"/>
          </a:p>
        </p:txBody>
      </p:sp>
    </p:spTree>
    <p:extLst>
      <p:ext uri="{BB962C8B-B14F-4D97-AF65-F5344CB8AC3E}">
        <p14:creationId xmlns:p14="http://schemas.microsoft.com/office/powerpoint/2010/main" val="219454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CFFE86E2-8564-EB47-88D7-C550CC842ABC}" type="datetimeFigureOut">
              <a:rPr lang="fr-FR" smtClean="0"/>
              <a:t>24/06/2020</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ACA618D2-D24E-9E49-AB63-E5B968A5C643}" type="slidenum">
              <a:rPr lang="fr-FR" smtClean="0"/>
              <a:t>‹N°›</a:t>
            </a:fld>
            <a:endParaRPr lang="fr-FR"/>
          </a:p>
        </p:txBody>
      </p:sp>
    </p:spTree>
    <p:extLst>
      <p:ext uri="{BB962C8B-B14F-4D97-AF65-F5344CB8AC3E}">
        <p14:creationId xmlns:p14="http://schemas.microsoft.com/office/powerpoint/2010/main" val="3307895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90661" y="10025692"/>
            <a:ext cx="1164802" cy="276999"/>
          </a:xfrm>
          <a:prstGeom prst="rect">
            <a:avLst/>
          </a:prstGeom>
          <a:noFill/>
        </p:spPr>
        <p:txBody>
          <a:bodyPr wrap="none" rtlCol="0">
            <a:spAutoFit/>
          </a:bodyPr>
          <a:lstStyle/>
          <a:p>
            <a:r>
              <a:rPr lang="fr-FR" sz="1200" dirty="0" err="1"/>
              <a:t>mail@mail.com</a:t>
            </a:r>
            <a:endParaRPr lang="fr-FR" sz="1200" dirty="0"/>
          </a:p>
        </p:txBody>
      </p:sp>
      <p:sp>
        <p:nvSpPr>
          <p:cNvPr id="5" name="ZoneTexte 4"/>
          <p:cNvSpPr txBox="1"/>
          <p:nvPr/>
        </p:nvSpPr>
        <p:spPr>
          <a:xfrm>
            <a:off x="2484935" y="10034416"/>
            <a:ext cx="1120018" cy="276999"/>
          </a:xfrm>
          <a:prstGeom prst="rect">
            <a:avLst/>
          </a:prstGeom>
          <a:noFill/>
        </p:spPr>
        <p:txBody>
          <a:bodyPr wrap="none" rtlCol="0">
            <a:spAutoFit/>
          </a:bodyPr>
          <a:lstStyle/>
          <a:p>
            <a:r>
              <a:rPr lang="fr-FR" sz="1200" dirty="0"/>
              <a:t>01.02.03.04.05</a:t>
            </a:r>
          </a:p>
        </p:txBody>
      </p:sp>
      <p:sp>
        <p:nvSpPr>
          <p:cNvPr id="6" name="ZoneTexte 5"/>
          <p:cNvSpPr txBox="1"/>
          <p:nvPr/>
        </p:nvSpPr>
        <p:spPr>
          <a:xfrm>
            <a:off x="4073292" y="10041216"/>
            <a:ext cx="1120820" cy="276999"/>
          </a:xfrm>
          <a:prstGeom prst="rect">
            <a:avLst/>
          </a:prstGeom>
          <a:noFill/>
        </p:spPr>
        <p:txBody>
          <a:bodyPr wrap="none" rtlCol="0">
            <a:spAutoFit/>
          </a:bodyPr>
          <a:lstStyle/>
          <a:p>
            <a:r>
              <a:rPr lang="fr-FR" sz="1200" dirty="0"/>
              <a:t>06.01.02.03.04</a:t>
            </a:r>
          </a:p>
        </p:txBody>
      </p:sp>
      <p:pic>
        <p:nvPicPr>
          <p:cNvPr id="7" name="Image 6" descr="Capture d’écran 2015-04-07 à 16.54.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533" y="10045814"/>
            <a:ext cx="264128" cy="248591"/>
          </a:xfrm>
          <a:prstGeom prst="rect">
            <a:avLst/>
          </a:prstGeom>
        </p:spPr>
      </p:pic>
      <p:pic>
        <p:nvPicPr>
          <p:cNvPr id="8" name="Image 7"/>
          <p:cNvPicPr>
            <a:picLocks noChangeAspect="1"/>
          </p:cNvPicPr>
          <p:nvPr/>
        </p:nvPicPr>
        <p:blipFill>
          <a:blip r:embed="rId3"/>
          <a:stretch>
            <a:fillRect/>
          </a:stretch>
        </p:blipFill>
        <p:spPr>
          <a:xfrm>
            <a:off x="2200065" y="10045217"/>
            <a:ext cx="271191" cy="248591"/>
          </a:xfrm>
          <a:prstGeom prst="rect">
            <a:avLst/>
          </a:prstGeom>
        </p:spPr>
      </p:pic>
      <p:pic>
        <p:nvPicPr>
          <p:cNvPr id="9" name="Image 8"/>
          <p:cNvPicPr>
            <a:picLocks noChangeAspect="1"/>
          </p:cNvPicPr>
          <p:nvPr/>
        </p:nvPicPr>
        <p:blipFill>
          <a:blip r:embed="rId4"/>
          <a:stretch>
            <a:fillRect/>
          </a:stretch>
        </p:blipFill>
        <p:spPr>
          <a:xfrm>
            <a:off x="3876465" y="10042953"/>
            <a:ext cx="196827" cy="284306"/>
          </a:xfrm>
          <a:prstGeom prst="rect">
            <a:avLst/>
          </a:prstGeom>
        </p:spPr>
      </p:pic>
      <p:sp>
        <p:nvSpPr>
          <p:cNvPr id="10" name="ZoneTexte 9"/>
          <p:cNvSpPr txBox="1"/>
          <p:nvPr/>
        </p:nvSpPr>
        <p:spPr>
          <a:xfrm>
            <a:off x="2869182" y="10327259"/>
            <a:ext cx="2223686" cy="276999"/>
          </a:xfrm>
          <a:prstGeom prst="rect">
            <a:avLst/>
          </a:prstGeom>
          <a:noFill/>
        </p:spPr>
        <p:txBody>
          <a:bodyPr wrap="none" rtlCol="0">
            <a:spAutoFit/>
          </a:bodyPr>
          <a:lstStyle/>
          <a:p>
            <a:r>
              <a:rPr lang="fr-FR" sz="1200" dirty="0"/>
              <a:t>15 rue de la réussite 75012 Paris</a:t>
            </a:r>
          </a:p>
        </p:txBody>
      </p:sp>
      <p:sp>
        <p:nvSpPr>
          <p:cNvPr id="11" name="ZoneTexte 10"/>
          <p:cNvSpPr txBox="1"/>
          <p:nvPr/>
        </p:nvSpPr>
        <p:spPr>
          <a:xfrm>
            <a:off x="308322" y="352529"/>
            <a:ext cx="3672703" cy="584776"/>
          </a:xfrm>
          <a:prstGeom prst="rect">
            <a:avLst/>
          </a:prstGeom>
          <a:noFill/>
        </p:spPr>
        <p:txBody>
          <a:bodyPr wrap="square" rtlCol="0">
            <a:spAutoFit/>
          </a:bodyPr>
          <a:lstStyle/>
          <a:p>
            <a:r>
              <a:rPr lang="fr-FR" sz="3200" b="1" dirty="0">
                <a:solidFill>
                  <a:srgbClr val="138BB1"/>
                </a:solidFill>
                <a:latin typeface="Arial Black"/>
                <a:cs typeface="Arial Black"/>
              </a:rPr>
              <a:t>JEAN MARTIN</a:t>
            </a:r>
          </a:p>
        </p:txBody>
      </p:sp>
      <p:cxnSp>
        <p:nvCxnSpPr>
          <p:cNvPr id="13" name="Connecteur droit 12"/>
          <p:cNvCxnSpPr/>
          <p:nvPr/>
        </p:nvCxnSpPr>
        <p:spPr>
          <a:xfrm>
            <a:off x="418343" y="935540"/>
            <a:ext cx="6791734" cy="0"/>
          </a:xfrm>
          <a:prstGeom prst="line">
            <a:avLst/>
          </a:prstGeom>
          <a:ln w="12700" cmpd="sng">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305" name="Connecteur droit 304"/>
          <p:cNvCxnSpPr/>
          <p:nvPr/>
        </p:nvCxnSpPr>
        <p:spPr>
          <a:xfrm>
            <a:off x="526533" y="9789719"/>
            <a:ext cx="6791734" cy="0"/>
          </a:xfrm>
          <a:prstGeom prst="line">
            <a:avLst/>
          </a:prstGeom>
          <a:ln w="12700" cmpd="sng">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326" name="ZoneTexte 325"/>
          <p:cNvSpPr txBox="1"/>
          <p:nvPr/>
        </p:nvSpPr>
        <p:spPr>
          <a:xfrm>
            <a:off x="4849885" y="1290555"/>
            <a:ext cx="2360192" cy="1600438"/>
          </a:xfrm>
          <a:prstGeom prst="rect">
            <a:avLst/>
          </a:prstGeom>
          <a:noFill/>
        </p:spPr>
        <p:txBody>
          <a:bodyPr wrap="square" rtlCol="0">
            <a:spAutoFit/>
          </a:bodyPr>
          <a:lstStyle/>
          <a:p>
            <a:pPr algn="just"/>
            <a:r>
              <a:rPr lang="fr-FR" sz="1400" dirty="0"/>
              <a:t>Nom de l’entreprise</a:t>
            </a:r>
          </a:p>
          <a:p>
            <a:pPr algn="just"/>
            <a:r>
              <a:rPr lang="fr-FR" sz="1400" dirty="0"/>
              <a:t>Nom du recruteur</a:t>
            </a:r>
          </a:p>
          <a:p>
            <a:pPr algn="just"/>
            <a:r>
              <a:rPr lang="fr-FR" sz="1400" dirty="0"/>
              <a:t>Poste du recruteur</a:t>
            </a:r>
          </a:p>
          <a:p>
            <a:r>
              <a:rPr lang="fr-FR" sz="1400" dirty="0"/>
              <a:t>Adresse postale de l’entreprise</a:t>
            </a:r>
          </a:p>
          <a:p>
            <a:pPr algn="just"/>
            <a:endParaRPr lang="fr-FR" sz="1400" dirty="0"/>
          </a:p>
          <a:p>
            <a:pPr algn="just"/>
            <a:r>
              <a:rPr lang="fr-FR" sz="1400" dirty="0"/>
              <a:t>Paris, le 01/02/2015</a:t>
            </a:r>
          </a:p>
        </p:txBody>
      </p:sp>
      <p:sp>
        <p:nvSpPr>
          <p:cNvPr id="327" name="ZoneTexte 326"/>
          <p:cNvSpPr txBox="1"/>
          <p:nvPr/>
        </p:nvSpPr>
        <p:spPr>
          <a:xfrm>
            <a:off x="521878" y="2990979"/>
            <a:ext cx="4449081" cy="307777"/>
          </a:xfrm>
          <a:prstGeom prst="rect">
            <a:avLst/>
          </a:prstGeom>
          <a:noFill/>
        </p:spPr>
        <p:txBody>
          <a:bodyPr wrap="square" rtlCol="0">
            <a:spAutoFit/>
          </a:bodyPr>
          <a:lstStyle/>
          <a:p>
            <a:pPr algn="just"/>
            <a:r>
              <a:rPr lang="fr-FR" sz="1400" dirty="0">
                <a:solidFill>
                  <a:srgbClr val="000000"/>
                </a:solidFill>
              </a:rPr>
              <a:t>Objet : candidature pour le poste de XXXX  </a:t>
            </a:r>
          </a:p>
        </p:txBody>
      </p:sp>
      <p:sp>
        <p:nvSpPr>
          <p:cNvPr id="328" name="ZoneTexte 327"/>
          <p:cNvSpPr txBox="1"/>
          <p:nvPr/>
        </p:nvSpPr>
        <p:spPr>
          <a:xfrm>
            <a:off x="526533" y="3723356"/>
            <a:ext cx="4959867" cy="3754874"/>
          </a:xfrm>
          <a:prstGeom prst="rect">
            <a:avLst/>
          </a:prstGeom>
          <a:noFill/>
        </p:spPr>
        <p:txBody>
          <a:bodyPr wrap="square" rtlCol="0">
            <a:spAutoFit/>
          </a:bodyPr>
          <a:lstStyle/>
          <a:p>
            <a:pPr algn="just"/>
            <a:r>
              <a:rPr lang="fr-FR" sz="1400" dirty="0">
                <a:solidFill>
                  <a:srgbClr val="000000"/>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000000"/>
              </a:solidFill>
            </a:endParaRPr>
          </a:p>
          <a:p>
            <a:pPr algn="just"/>
            <a:r>
              <a:rPr lang="fr-FR" sz="1400" dirty="0">
                <a:solidFill>
                  <a:srgbClr val="000000"/>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000000"/>
              </a:solidFill>
            </a:endParaRPr>
          </a:p>
          <a:p>
            <a:pPr algn="just"/>
            <a:r>
              <a:rPr lang="fr-FR" sz="1400" dirty="0">
                <a:solidFill>
                  <a:srgbClr val="000000"/>
                </a:solidFill>
              </a:rPr>
              <a:t>Je me tiens à votre disposition pour vous rencontrer et vous démontrer plus amplement ma motivation. Dans cette attente, veuillez agréer, Monsieur, l'expression de mes sentiments distingués.</a:t>
            </a:r>
          </a:p>
        </p:txBody>
      </p:sp>
      <p:pic>
        <p:nvPicPr>
          <p:cNvPr id="329" name="Image 328" descr="signature_scan.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38012" y="7694232"/>
            <a:ext cx="1574801" cy="1049867"/>
          </a:xfrm>
          <a:prstGeom prst="rect">
            <a:avLst/>
          </a:prstGeom>
        </p:spPr>
      </p:pic>
      <p:sp>
        <p:nvSpPr>
          <p:cNvPr id="330" name="Rectangle 329"/>
          <p:cNvSpPr/>
          <p:nvPr/>
        </p:nvSpPr>
        <p:spPr>
          <a:xfrm>
            <a:off x="5831840" y="2990979"/>
            <a:ext cx="335280" cy="6691789"/>
          </a:xfrm>
          <a:prstGeom prst="rect">
            <a:avLst/>
          </a:prstGeom>
          <a:solidFill>
            <a:srgbClr val="138B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1" name="Rectangle 330"/>
          <p:cNvSpPr/>
          <p:nvPr/>
        </p:nvSpPr>
        <p:spPr>
          <a:xfrm rot="5400000">
            <a:off x="5059302" y="8574952"/>
            <a:ext cx="1880355" cy="335280"/>
          </a:xfrm>
          <a:prstGeom prst="rect">
            <a:avLst/>
          </a:prstGeom>
          <a:pattFill prst="wdUpDiag">
            <a:fgClr>
              <a:srgbClr val="138BB1"/>
            </a:fgClr>
            <a:bgClr>
              <a:schemeClr val="bg1"/>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0015188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TotalTime>
  <Words>185</Words>
  <Application>Microsoft Macintosh PowerPoint</Application>
  <PresentationFormat>Personnalisé</PresentationFormat>
  <Paragraphs>17</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Arial Black</vt:lpstr>
      <vt:lpstr>Calibri</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22</cp:revision>
  <dcterms:created xsi:type="dcterms:W3CDTF">2015-04-07T12:50:14Z</dcterms:created>
  <dcterms:modified xsi:type="dcterms:W3CDTF">2020-06-24T14:56:15Z</dcterms:modified>
</cp:coreProperties>
</file>