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879D"/>
    <a:srgbClr val="FF2000"/>
    <a:srgbClr val="E213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5" d="100"/>
          <a:sy n="155" d="100"/>
        </p:scale>
        <p:origin x="-1536" y="2944"/>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smtClean="0"/>
              <a:t>Cliquez et modifiez le titre</a:t>
            </a:r>
            <a:endParaRPr lang="fr-F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7F813B6-80D3-BF4E-8CB4-0A3E6C97B7E8}" type="datetimeFigureOut">
              <a:rPr lang="fr-FR" smtClean="0"/>
              <a:t>20/03/15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A1344E0-89E1-A447-89B8-EACC04725B17}" type="slidenum">
              <a:rPr lang="fr-FR" smtClean="0"/>
              <a:t>‹#›</a:t>
            </a:fld>
            <a:endParaRPr lang="fr-FR"/>
          </a:p>
        </p:txBody>
      </p:sp>
    </p:spTree>
    <p:extLst>
      <p:ext uri="{BB962C8B-B14F-4D97-AF65-F5344CB8AC3E}">
        <p14:creationId xmlns:p14="http://schemas.microsoft.com/office/powerpoint/2010/main" val="982780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F813B6-80D3-BF4E-8CB4-0A3E6C97B7E8}" type="datetimeFigureOut">
              <a:rPr lang="fr-FR" smtClean="0"/>
              <a:t>20/03/15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A1344E0-89E1-A447-89B8-EACC04725B17}" type="slidenum">
              <a:rPr lang="fr-FR" smtClean="0"/>
              <a:t>‹#›</a:t>
            </a:fld>
            <a:endParaRPr lang="fr-FR"/>
          </a:p>
        </p:txBody>
      </p:sp>
    </p:spTree>
    <p:extLst>
      <p:ext uri="{BB962C8B-B14F-4D97-AF65-F5344CB8AC3E}">
        <p14:creationId xmlns:p14="http://schemas.microsoft.com/office/powerpoint/2010/main" val="754221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F813B6-80D3-BF4E-8CB4-0A3E6C97B7E8}" type="datetimeFigureOut">
              <a:rPr lang="fr-FR" smtClean="0"/>
              <a:t>20/03/15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A1344E0-89E1-A447-89B8-EACC04725B17}" type="slidenum">
              <a:rPr lang="fr-FR" smtClean="0"/>
              <a:t>‹#›</a:t>
            </a:fld>
            <a:endParaRPr lang="fr-FR"/>
          </a:p>
        </p:txBody>
      </p:sp>
    </p:spTree>
    <p:extLst>
      <p:ext uri="{BB962C8B-B14F-4D97-AF65-F5344CB8AC3E}">
        <p14:creationId xmlns:p14="http://schemas.microsoft.com/office/powerpoint/2010/main" val="357802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F813B6-80D3-BF4E-8CB4-0A3E6C97B7E8}" type="datetimeFigureOut">
              <a:rPr lang="fr-FR" smtClean="0"/>
              <a:t>20/03/15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A1344E0-89E1-A447-89B8-EACC04725B17}" type="slidenum">
              <a:rPr lang="fr-FR" smtClean="0"/>
              <a:t>‹#›</a:t>
            </a:fld>
            <a:endParaRPr lang="fr-FR"/>
          </a:p>
        </p:txBody>
      </p:sp>
    </p:spTree>
    <p:extLst>
      <p:ext uri="{BB962C8B-B14F-4D97-AF65-F5344CB8AC3E}">
        <p14:creationId xmlns:p14="http://schemas.microsoft.com/office/powerpoint/2010/main" val="938715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7F813B6-80D3-BF4E-8CB4-0A3E6C97B7E8}" type="datetimeFigureOut">
              <a:rPr lang="fr-FR" smtClean="0"/>
              <a:t>20/03/15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A1344E0-89E1-A447-89B8-EACC04725B17}" type="slidenum">
              <a:rPr lang="fr-FR" smtClean="0"/>
              <a:t>‹#›</a:t>
            </a:fld>
            <a:endParaRPr lang="fr-FR"/>
          </a:p>
        </p:txBody>
      </p:sp>
    </p:spTree>
    <p:extLst>
      <p:ext uri="{BB962C8B-B14F-4D97-AF65-F5344CB8AC3E}">
        <p14:creationId xmlns:p14="http://schemas.microsoft.com/office/powerpoint/2010/main" val="4133291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7F813B6-80D3-BF4E-8CB4-0A3E6C97B7E8}" type="datetimeFigureOut">
              <a:rPr lang="fr-FR" smtClean="0"/>
              <a:t>20/03/15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A1344E0-89E1-A447-89B8-EACC04725B17}" type="slidenum">
              <a:rPr lang="fr-FR" smtClean="0"/>
              <a:t>‹#›</a:t>
            </a:fld>
            <a:endParaRPr lang="fr-FR"/>
          </a:p>
        </p:txBody>
      </p:sp>
    </p:spTree>
    <p:extLst>
      <p:ext uri="{BB962C8B-B14F-4D97-AF65-F5344CB8AC3E}">
        <p14:creationId xmlns:p14="http://schemas.microsoft.com/office/powerpoint/2010/main" val="234629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7F813B6-80D3-BF4E-8CB4-0A3E6C97B7E8}" type="datetimeFigureOut">
              <a:rPr lang="fr-FR" smtClean="0"/>
              <a:t>20/03/15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A1344E0-89E1-A447-89B8-EACC04725B17}" type="slidenum">
              <a:rPr lang="fr-FR" smtClean="0"/>
              <a:t>‹#›</a:t>
            </a:fld>
            <a:endParaRPr lang="fr-FR"/>
          </a:p>
        </p:txBody>
      </p:sp>
    </p:spTree>
    <p:extLst>
      <p:ext uri="{BB962C8B-B14F-4D97-AF65-F5344CB8AC3E}">
        <p14:creationId xmlns:p14="http://schemas.microsoft.com/office/powerpoint/2010/main" val="164659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B7F813B6-80D3-BF4E-8CB4-0A3E6C97B7E8}" type="datetimeFigureOut">
              <a:rPr lang="fr-FR" smtClean="0"/>
              <a:t>20/03/15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A1344E0-89E1-A447-89B8-EACC04725B17}" type="slidenum">
              <a:rPr lang="fr-FR" smtClean="0"/>
              <a:t>‹#›</a:t>
            </a:fld>
            <a:endParaRPr lang="fr-FR"/>
          </a:p>
        </p:txBody>
      </p:sp>
    </p:spTree>
    <p:extLst>
      <p:ext uri="{BB962C8B-B14F-4D97-AF65-F5344CB8AC3E}">
        <p14:creationId xmlns:p14="http://schemas.microsoft.com/office/powerpoint/2010/main" val="366754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7F813B6-80D3-BF4E-8CB4-0A3E6C97B7E8}" type="datetimeFigureOut">
              <a:rPr lang="fr-FR" smtClean="0"/>
              <a:t>20/03/15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A1344E0-89E1-A447-89B8-EACC04725B17}" type="slidenum">
              <a:rPr lang="fr-FR" smtClean="0"/>
              <a:t>‹#›</a:t>
            </a:fld>
            <a:endParaRPr lang="fr-FR"/>
          </a:p>
        </p:txBody>
      </p:sp>
    </p:spTree>
    <p:extLst>
      <p:ext uri="{BB962C8B-B14F-4D97-AF65-F5344CB8AC3E}">
        <p14:creationId xmlns:p14="http://schemas.microsoft.com/office/powerpoint/2010/main" val="1329110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F813B6-80D3-BF4E-8CB4-0A3E6C97B7E8}" type="datetimeFigureOut">
              <a:rPr lang="fr-FR" smtClean="0"/>
              <a:t>20/03/15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A1344E0-89E1-A447-89B8-EACC04725B17}" type="slidenum">
              <a:rPr lang="fr-FR" smtClean="0"/>
              <a:t>‹#›</a:t>
            </a:fld>
            <a:endParaRPr lang="fr-FR"/>
          </a:p>
        </p:txBody>
      </p:sp>
    </p:spTree>
    <p:extLst>
      <p:ext uri="{BB962C8B-B14F-4D97-AF65-F5344CB8AC3E}">
        <p14:creationId xmlns:p14="http://schemas.microsoft.com/office/powerpoint/2010/main" val="704800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F813B6-80D3-BF4E-8CB4-0A3E6C97B7E8}" type="datetimeFigureOut">
              <a:rPr lang="fr-FR" smtClean="0"/>
              <a:t>20/03/15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A1344E0-89E1-A447-89B8-EACC04725B17}" type="slidenum">
              <a:rPr lang="fr-FR" smtClean="0"/>
              <a:t>‹#›</a:t>
            </a:fld>
            <a:endParaRPr lang="fr-FR"/>
          </a:p>
        </p:txBody>
      </p:sp>
    </p:spTree>
    <p:extLst>
      <p:ext uri="{BB962C8B-B14F-4D97-AF65-F5344CB8AC3E}">
        <p14:creationId xmlns:p14="http://schemas.microsoft.com/office/powerpoint/2010/main" val="40981881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B7F813B6-80D3-BF4E-8CB4-0A3E6C97B7E8}" type="datetimeFigureOut">
              <a:rPr lang="fr-FR" smtClean="0"/>
              <a:t>20/03/15</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EA1344E0-89E1-A447-89B8-EACC04725B17}" type="slidenum">
              <a:rPr lang="fr-FR" smtClean="0"/>
              <a:t>‹#›</a:t>
            </a:fld>
            <a:endParaRPr lang="fr-FR"/>
          </a:p>
        </p:txBody>
      </p:sp>
    </p:spTree>
    <p:extLst>
      <p:ext uri="{BB962C8B-B14F-4D97-AF65-F5344CB8AC3E}">
        <p14:creationId xmlns:p14="http://schemas.microsoft.com/office/powerpoint/2010/main" val="574769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42582" y="18857"/>
            <a:ext cx="2746715" cy="707886"/>
          </a:xfrm>
          <a:prstGeom prst="rect">
            <a:avLst/>
          </a:prstGeom>
          <a:noFill/>
        </p:spPr>
        <p:txBody>
          <a:bodyPr wrap="none" rtlCol="0">
            <a:spAutoFit/>
          </a:bodyPr>
          <a:lstStyle/>
          <a:p>
            <a:r>
              <a:rPr lang="fr-FR" sz="4000" dirty="0" smtClean="0">
                <a:latin typeface="Candara"/>
                <a:cs typeface="Candara"/>
              </a:rPr>
              <a:t>Jean Martin</a:t>
            </a:r>
            <a:endParaRPr lang="fr-FR" sz="4000" dirty="0">
              <a:latin typeface="Candara"/>
              <a:cs typeface="Candara"/>
            </a:endParaRPr>
          </a:p>
        </p:txBody>
      </p:sp>
      <p:sp>
        <p:nvSpPr>
          <p:cNvPr id="5" name="ZoneTexte 4"/>
          <p:cNvSpPr txBox="1"/>
          <p:nvPr/>
        </p:nvSpPr>
        <p:spPr>
          <a:xfrm>
            <a:off x="252742" y="609418"/>
            <a:ext cx="2286109" cy="523220"/>
          </a:xfrm>
          <a:prstGeom prst="rect">
            <a:avLst/>
          </a:prstGeom>
          <a:noFill/>
        </p:spPr>
        <p:txBody>
          <a:bodyPr wrap="none" rtlCol="0">
            <a:spAutoFit/>
          </a:bodyPr>
          <a:lstStyle/>
          <a:p>
            <a:r>
              <a:rPr lang="fr-FR" sz="2800" i="1" dirty="0" smtClean="0">
                <a:solidFill>
                  <a:schemeClr val="tx1">
                    <a:lumMod val="50000"/>
                    <a:lumOff val="50000"/>
                  </a:schemeClr>
                </a:solidFill>
                <a:latin typeface="Candara"/>
                <a:cs typeface="Candara"/>
              </a:rPr>
              <a:t>Titre du poste</a:t>
            </a:r>
            <a:endParaRPr lang="fr-FR" sz="2800" i="1" dirty="0">
              <a:solidFill>
                <a:schemeClr val="tx1">
                  <a:lumMod val="50000"/>
                  <a:lumOff val="50000"/>
                </a:schemeClr>
              </a:solidFill>
              <a:latin typeface="Candara"/>
              <a:cs typeface="Candara"/>
            </a:endParaRPr>
          </a:p>
        </p:txBody>
      </p:sp>
      <p:cxnSp>
        <p:nvCxnSpPr>
          <p:cNvPr id="8" name="Connecteur droit 7"/>
          <p:cNvCxnSpPr/>
          <p:nvPr/>
        </p:nvCxnSpPr>
        <p:spPr>
          <a:xfrm>
            <a:off x="4802210" y="8869863"/>
            <a:ext cx="0" cy="1736795"/>
          </a:xfrm>
          <a:prstGeom prst="line">
            <a:avLst/>
          </a:prstGeom>
          <a:ln>
            <a:solidFill>
              <a:srgbClr val="E21328"/>
            </a:solidFill>
          </a:ln>
          <a:effectLst/>
        </p:spPr>
        <p:style>
          <a:lnRef idx="2">
            <a:schemeClr val="accent1"/>
          </a:lnRef>
          <a:fillRef idx="0">
            <a:schemeClr val="accent1"/>
          </a:fillRef>
          <a:effectRef idx="1">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4116972908"/>
              </p:ext>
            </p:extLst>
          </p:nvPr>
        </p:nvGraphicFramePr>
        <p:xfrm>
          <a:off x="4957833" y="8896577"/>
          <a:ext cx="2478141" cy="1792184"/>
        </p:xfrm>
        <a:graphic>
          <a:graphicData uri="http://schemas.openxmlformats.org/drawingml/2006/table">
            <a:tbl>
              <a:tblPr firstRow="1" bandRow="1">
                <a:tableStyleId>{2D5ABB26-0587-4C30-8999-92F81FD0307C}</a:tableStyleId>
              </a:tblPr>
              <a:tblGrid>
                <a:gridCol w="575076"/>
                <a:gridCol w="1903065"/>
              </a:tblGrid>
              <a:tr h="398263">
                <a:tc>
                  <a:txBody>
                    <a:bodyPr/>
                    <a:lstStyle/>
                    <a:p>
                      <a:endParaRPr lang="fr-FR"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Bef>
                          <a:spcPts val="0"/>
                        </a:spcBef>
                        <a:spcAft>
                          <a:spcPts val="0"/>
                        </a:spcAft>
                      </a:pPr>
                      <a:r>
                        <a:rPr lang="fr-FR" sz="1200" b="0" dirty="0" smtClean="0">
                          <a:latin typeface="Calibri"/>
                          <a:cs typeface="Calibri"/>
                        </a:rPr>
                        <a:t>01.02.03.04.05</a:t>
                      </a:r>
                      <a:endParaRPr lang="fr-FR" sz="1200" b="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98263">
                <a:tc>
                  <a:txBody>
                    <a:bodyPr/>
                    <a:lstStyle/>
                    <a:p>
                      <a:endParaRPr lang="fr-FR"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Bef>
                          <a:spcPts val="0"/>
                        </a:spcBef>
                        <a:spcAft>
                          <a:spcPts val="0"/>
                        </a:spcAft>
                      </a:pPr>
                      <a:r>
                        <a:rPr lang="fr-FR" sz="1200" b="0" dirty="0" smtClean="0">
                          <a:latin typeface="Calibri"/>
                          <a:cs typeface="Calibri"/>
                        </a:rPr>
                        <a:t>06.01.02.03.04</a:t>
                      </a:r>
                      <a:endParaRPr lang="fr-FR" sz="1200" b="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98263">
                <a:tc>
                  <a:txBody>
                    <a:bodyPr/>
                    <a:lstStyle/>
                    <a:p>
                      <a:endParaRPr lang="fr-FR"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Bef>
                          <a:spcPts val="0"/>
                        </a:spcBef>
                        <a:spcAft>
                          <a:spcPts val="0"/>
                        </a:spcAft>
                      </a:pPr>
                      <a:r>
                        <a:rPr lang="fr-FR" sz="1200" b="0" dirty="0" err="1" smtClean="0">
                          <a:latin typeface="Calibri"/>
                          <a:cs typeface="Calibri"/>
                        </a:rPr>
                        <a:t>monemail@mail.com</a:t>
                      </a:r>
                      <a:endParaRPr lang="fr-FR" sz="1200" b="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97395">
                <a:tc>
                  <a:txBody>
                    <a:bodyPr/>
                    <a:lstStyle/>
                    <a:p>
                      <a:endParaRPr lang="fr-FR" sz="140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spcBef>
                          <a:spcPts val="0"/>
                        </a:spcBef>
                        <a:spcAft>
                          <a:spcPts val="0"/>
                        </a:spcAft>
                      </a:pPr>
                      <a:r>
                        <a:rPr lang="fr-FR" sz="1200" b="0" dirty="0" smtClean="0">
                          <a:latin typeface="Calibri"/>
                          <a:cs typeface="Calibri"/>
                        </a:rPr>
                        <a:t>14 rue de la Réussite</a:t>
                      </a:r>
                      <a:br>
                        <a:rPr lang="fr-FR" sz="1200" b="0" dirty="0" smtClean="0">
                          <a:latin typeface="Calibri"/>
                          <a:cs typeface="Calibri"/>
                        </a:rPr>
                      </a:br>
                      <a:r>
                        <a:rPr lang="fr-FR" sz="1200" b="0" dirty="0" smtClean="0">
                          <a:latin typeface="Calibri"/>
                          <a:cs typeface="Calibri"/>
                        </a:rPr>
                        <a:t>75012 Paris</a:t>
                      </a:r>
                      <a:endParaRPr lang="fr-FR" sz="1200" b="0" dirty="0">
                        <a:latin typeface="Calibri"/>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2" name="Image 11" descr="Capture d’écran 2015-03-20 à 10.09.43.png"/>
          <p:cNvPicPr>
            <a:picLocks noChangeAspect="1"/>
          </p:cNvPicPr>
          <p:nvPr/>
        </p:nvPicPr>
        <p:blipFill rotWithShape="1">
          <a:blip r:embed="rId2">
            <a:extLst>
              <a:ext uri="{28A0092B-C50C-407E-A947-70E740481C1C}">
                <a14:useLocalDpi xmlns:a14="http://schemas.microsoft.com/office/drawing/2010/main" val="0"/>
              </a:ext>
            </a:extLst>
          </a:blip>
          <a:srcRect l="15470" t="3533" r="17889" b="77739"/>
          <a:stretch/>
        </p:blipFill>
        <p:spPr>
          <a:xfrm>
            <a:off x="5017937" y="8926146"/>
            <a:ext cx="323215" cy="305900"/>
          </a:xfrm>
          <a:prstGeom prst="rect">
            <a:avLst/>
          </a:prstGeom>
        </p:spPr>
      </p:pic>
      <p:pic>
        <p:nvPicPr>
          <p:cNvPr id="14" name="Image 13" descr="Capture d’écran 2015-03-20 à 10.09.43.png"/>
          <p:cNvPicPr>
            <a:picLocks noChangeAspect="1"/>
          </p:cNvPicPr>
          <p:nvPr/>
        </p:nvPicPr>
        <p:blipFill rotWithShape="1">
          <a:blip r:embed="rId2">
            <a:extLst>
              <a:ext uri="{28A0092B-C50C-407E-A947-70E740481C1C}">
                <a14:useLocalDpi xmlns:a14="http://schemas.microsoft.com/office/drawing/2010/main" val="0"/>
              </a:ext>
            </a:extLst>
          </a:blip>
          <a:srcRect l="14103" t="26959" r="11997" b="54546"/>
          <a:stretch/>
        </p:blipFill>
        <p:spPr>
          <a:xfrm>
            <a:off x="5017937" y="9302043"/>
            <a:ext cx="363187" cy="306115"/>
          </a:xfrm>
          <a:prstGeom prst="rect">
            <a:avLst/>
          </a:prstGeom>
        </p:spPr>
      </p:pic>
      <p:pic>
        <p:nvPicPr>
          <p:cNvPr id="15" name="Image 14" descr="Capture d’écran 2015-03-20 à 10.09.43.png"/>
          <p:cNvPicPr>
            <a:picLocks noChangeAspect="1"/>
          </p:cNvPicPr>
          <p:nvPr/>
        </p:nvPicPr>
        <p:blipFill rotWithShape="1">
          <a:blip r:embed="rId2">
            <a:extLst>
              <a:ext uri="{28A0092B-C50C-407E-A947-70E740481C1C}">
                <a14:useLocalDpi xmlns:a14="http://schemas.microsoft.com/office/drawing/2010/main" val="0"/>
              </a:ext>
            </a:extLst>
          </a:blip>
          <a:srcRect l="15019" t="75618" r="17416" b="5573"/>
          <a:stretch/>
        </p:blipFill>
        <p:spPr>
          <a:xfrm>
            <a:off x="5038257" y="10086251"/>
            <a:ext cx="326717" cy="306306"/>
          </a:xfrm>
          <a:prstGeom prst="rect">
            <a:avLst/>
          </a:prstGeom>
        </p:spPr>
      </p:pic>
      <p:pic>
        <p:nvPicPr>
          <p:cNvPr id="16" name="Image 15" descr="Capture d’écran 2015-03-20 à 10.09.43.png"/>
          <p:cNvPicPr>
            <a:picLocks noChangeAspect="1"/>
          </p:cNvPicPr>
          <p:nvPr/>
        </p:nvPicPr>
        <p:blipFill rotWithShape="1">
          <a:blip r:embed="rId2">
            <a:extLst>
              <a:ext uri="{28A0092B-C50C-407E-A947-70E740481C1C}">
                <a14:useLocalDpi xmlns:a14="http://schemas.microsoft.com/office/drawing/2010/main" val="0"/>
              </a:ext>
            </a:extLst>
          </a:blip>
          <a:srcRect l="14736" t="51133" r="16599" b="30308"/>
          <a:stretch/>
        </p:blipFill>
        <p:spPr>
          <a:xfrm>
            <a:off x="5020518" y="9693207"/>
            <a:ext cx="344456" cy="313527"/>
          </a:xfrm>
          <a:prstGeom prst="rect">
            <a:avLst/>
          </a:prstGeom>
        </p:spPr>
      </p:pic>
      <p:sp>
        <p:nvSpPr>
          <p:cNvPr id="116" name="ZoneTexte 115"/>
          <p:cNvSpPr txBox="1"/>
          <p:nvPr/>
        </p:nvSpPr>
        <p:spPr>
          <a:xfrm>
            <a:off x="5106350" y="1529089"/>
            <a:ext cx="2360192" cy="1200329"/>
          </a:xfrm>
          <a:prstGeom prst="rect">
            <a:avLst/>
          </a:prstGeom>
          <a:noFill/>
        </p:spPr>
        <p:txBody>
          <a:bodyPr wrap="square" rtlCol="0">
            <a:spAutoFit/>
          </a:bodyPr>
          <a:lstStyle/>
          <a:p>
            <a:pPr algn="just"/>
            <a:r>
              <a:rPr lang="fr-FR" sz="1200" dirty="0" smtClean="0">
                <a:solidFill>
                  <a:srgbClr val="000000"/>
                </a:solidFill>
              </a:rPr>
              <a:t>Nom de l’entreprise</a:t>
            </a:r>
          </a:p>
          <a:p>
            <a:pPr algn="just"/>
            <a:r>
              <a:rPr lang="fr-FR" sz="1200" dirty="0" smtClean="0">
                <a:solidFill>
                  <a:srgbClr val="000000"/>
                </a:solidFill>
              </a:rPr>
              <a:t>Nom du recruteur</a:t>
            </a:r>
          </a:p>
          <a:p>
            <a:pPr algn="just"/>
            <a:r>
              <a:rPr lang="fr-FR" sz="1200" dirty="0" smtClean="0">
                <a:solidFill>
                  <a:srgbClr val="000000"/>
                </a:solidFill>
              </a:rPr>
              <a:t>Poste du recruteur</a:t>
            </a:r>
          </a:p>
          <a:p>
            <a:pPr algn="just"/>
            <a:r>
              <a:rPr lang="fr-FR" sz="1200" dirty="0" smtClean="0">
                <a:solidFill>
                  <a:srgbClr val="000000"/>
                </a:solidFill>
              </a:rPr>
              <a:t>Adresse postale de l’entreprise</a:t>
            </a:r>
          </a:p>
          <a:p>
            <a:pPr algn="just"/>
            <a:endParaRPr lang="fr-FR" sz="1200" dirty="0">
              <a:solidFill>
                <a:srgbClr val="3C9CDB"/>
              </a:solidFill>
            </a:endParaRPr>
          </a:p>
          <a:p>
            <a:pPr algn="just"/>
            <a:r>
              <a:rPr lang="fr-FR" sz="1200" dirty="0" smtClean="0">
                <a:solidFill>
                  <a:schemeClr val="tx1">
                    <a:lumMod val="50000"/>
                    <a:lumOff val="50000"/>
                  </a:schemeClr>
                </a:solidFill>
              </a:rPr>
              <a:t>Paris, le 01/02/2015</a:t>
            </a:r>
            <a:endParaRPr lang="fr-FR" sz="1200" dirty="0">
              <a:solidFill>
                <a:schemeClr val="tx1">
                  <a:lumMod val="50000"/>
                  <a:lumOff val="50000"/>
                </a:schemeClr>
              </a:solidFill>
            </a:endParaRPr>
          </a:p>
        </p:txBody>
      </p:sp>
      <p:sp>
        <p:nvSpPr>
          <p:cNvPr id="117" name="ZoneTexte 116"/>
          <p:cNvSpPr txBox="1"/>
          <p:nvPr/>
        </p:nvSpPr>
        <p:spPr>
          <a:xfrm>
            <a:off x="475238" y="3183930"/>
            <a:ext cx="3507489" cy="307777"/>
          </a:xfrm>
          <a:prstGeom prst="rect">
            <a:avLst/>
          </a:prstGeom>
          <a:noFill/>
        </p:spPr>
        <p:txBody>
          <a:bodyPr wrap="square" rtlCol="0">
            <a:spAutoFit/>
          </a:bodyPr>
          <a:lstStyle/>
          <a:p>
            <a:pPr algn="just"/>
            <a:r>
              <a:rPr lang="fr-FR" sz="1400" dirty="0" smtClean="0"/>
              <a:t>Objet : candidature pour le poste de XXXX  </a:t>
            </a:r>
            <a:endParaRPr lang="fr-FR" sz="1400" dirty="0"/>
          </a:p>
        </p:txBody>
      </p:sp>
      <p:sp>
        <p:nvSpPr>
          <p:cNvPr id="118" name="ZoneTexte 117"/>
          <p:cNvSpPr txBox="1"/>
          <p:nvPr/>
        </p:nvSpPr>
        <p:spPr>
          <a:xfrm>
            <a:off x="475238" y="3927188"/>
            <a:ext cx="3998561" cy="4185761"/>
          </a:xfrm>
          <a:prstGeom prst="rect">
            <a:avLst/>
          </a:prstGeom>
          <a:noFill/>
        </p:spPr>
        <p:txBody>
          <a:bodyPr wrap="square" rtlCol="0">
            <a:spAutoFit/>
          </a:bodyPr>
          <a:lstStyle/>
          <a:p>
            <a:pPr algn="just"/>
            <a:r>
              <a:rPr lang="fr-FR" sz="1400" dirty="0">
                <a:solidFill>
                  <a:srgbClr val="000000"/>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000000"/>
              </a:solidFill>
            </a:endParaRPr>
          </a:p>
          <a:p>
            <a:pPr algn="just"/>
            <a:r>
              <a:rPr lang="fr-FR" sz="1400" dirty="0">
                <a:solidFill>
                  <a:srgbClr val="000000"/>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000000"/>
              </a:solidFill>
            </a:endParaRPr>
          </a:p>
          <a:p>
            <a:pPr algn="just"/>
            <a:r>
              <a:rPr lang="fr-FR" sz="1400" dirty="0">
                <a:solidFill>
                  <a:srgbClr val="000000"/>
                </a:solidFill>
              </a:rPr>
              <a:t>Je me tiens à votre disposition pour vous rencontrer et vous démontrer plus amplement ma motivation. Dans cette attente, veuillez agréer, Monsieur, l'expression de mes sentiments distingués.</a:t>
            </a:r>
          </a:p>
        </p:txBody>
      </p:sp>
      <p:pic>
        <p:nvPicPr>
          <p:cNvPr id="119" name="Image 118" descr="signature_scan.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3568" y="8643340"/>
            <a:ext cx="1574801" cy="1049867"/>
          </a:xfrm>
          <a:prstGeom prst="rect">
            <a:avLst/>
          </a:prstGeom>
        </p:spPr>
      </p:pic>
      <p:cxnSp>
        <p:nvCxnSpPr>
          <p:cNvPr id="122" name="Connecteur droit 121"/>
          <p:cNvCxnSpPr/>
          <p:nvPr/>
        </p:nvCxnSpPr>
        <p:spPr>
          <a:xfrm>
            <a:off x="4848874" y="1450279"/>
            <a:ext cx="0" cy="1533142"/>
          </a:xfrm>
          <a:prstGeom prst="line">
            <a:avLst/>
          </a:prstGeom>
          <a:ln>
            <a:solidFill>
              <a:srgbClr val="E21328"/>
            </a:solidFill>
          </a:ln>
          <a:effectLst/>
        </p:spPr>
        <p:style>
          <a:lnRef idx="2">
            <a:schemeClr val="accent1"/>
          </a:lnRef>
          <a:fillRef idx="0">
            <a:schemeClr val="accent1"/>
          </a:fillRef>
          <a:effectRef idx="1">
            <a:schemeClr val="accent1"/>
          </a:effectRef>
          <a:fontRef idx="minor">
            <a:schemeClr val="tx1"/>
          </a:fontRef>
        </p:style>
      </p:cxnSp>
      <p:cxnSp>
        <p:nvCxnSpPr>
          <p:cNvPr id="131" name="Connecteur droit 130"/>
          <p:cNvCxnSpPr/>
          <p:nvPr/>
        </p:nvCxnSpPr>
        <p:spPr>
          <a:xfrm>
            <a:off x="393301" y="1253631"/>
            <a:ext cx="4236179" cy="0"/>
          </a:xfrm>
          <a:prstGeom prst="line">
            <a:avLst/>
          </a:prstGeom>
          <a:ln>
            <a:solidFill>
              <a:srgbClr val="E21328"/>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963751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TotalTime>
  <Words>188</Words>
  <Application>Microsoft Macintosh PowerPoint</Application>
  <PresentationFormat>Personnalisé</PresentationFormat>
  <Paragraphs>18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17</cp:revision>
  <dcterms:created xsi:type="dcterms:W3CDTF">2015-03-20T06:01:18Z</dcterms:created>
  <dcterms:modified xsi:type="dcterms:W3CDTF">2015-03-20T06:58:05Z</dcterms:modified>
</cp:coreProperties>
</file>