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5" d="100"/>
          <a:sy n="105" d="100"/>
        </p:scale>
        <p:origin x="-2136" y="64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CF0904D-930F-FD46-A326-BF7152BF9E0A}" type="datetimeFigureOut">
              <a:rPr lang="fr-FR" smtClean="0"/>
              <a:t>05/03/15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CF0904D-930F-FD46-A326-BF7152BF9E0A}" type="datetimeFigureOut">
              <a:rPr lang="fr-FR" smtClean="0"/>
              <a:t>05/03/15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CF0904D-930F-FD46-A326-BF7152BF9E0A}" type="datetimeFigureOut">
              <a:rPr lang="fr-FR" smtClean="0"/>
              <a:t>05/03/15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05/03/15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05/03/15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05/03/15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05/03/15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cteur droit 12"/>
          <p:cNvCxnSpPr/>
          <p:nvPr/>
        </p:nvCxnSpPr>
        <p:spPr>
          <a:xfrm>
            <a:off x="0" y="1990778"/>
            <a:ext cx="756285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0" y="0"/>
            <a:ext cx="7562850" cy="520069"/>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216769" y="138642"/>
            <a:ext cx="1401420" cy="276999"/>
          </a:xfrm>
          <a:prstGeom prst="rect">
            <a:avLst/>
          </a:prstGeom>
          <a:noFill/>
        </p:spPr>
        <p:txBody>
          <a:bodyPr wrap="none" rtlCol="0">
            <a:spAutoFit/>
          </a:bodyPr>
          <a:lstStyle/>
          <a:p>
            <a:r>
              <a:rPr lang="fr-FR" sz="1200" dirty="0" smtClean="0">
                <a:solidFill>
                  <a:schemeClr val="bg1"/>
                </a:solidFill>
              </a:rPr>
              <a:t>Tel : 01 02 03 04 05</a:t>
            </a:r>
            <a:endParaRPr lang="fr-FR" sz="1200" dirty="0">
              <a:solidFill>
                <a:schemeClr val="bg1"/>
              </a:solidFill>
            </a:endParaRPr>
          </a:p>
        </p:txBody>
      </p:sp>
      <p:sp>
        <p:nvSpPr>
          <p:cNvPr id="6" name="ZoneTexte 5"/>
          <p:cNvSpPr txBox="1"/>
          <p:nvPr/>
        </p:nvSpPr>
        <p:spPr>
          <a:xfrm>
            <a:off x="2225613" y="138642"/>
            <a:ext cx="2826415" cy="276999"/>
          </a:xfrm>
          <a:prstGeom prst="rect">
            <a:avLst/>
          </a:prstGeom>
          <a:noFill/>
        </p:spPr>
        <p:txBody>
          <a:bodyPr wrap="none" rtlCol="0">
            <a:spAutoFit/>
          </a:bodyPr>
          <a:lstStyle/>
          <a:p>
            <a:r>
              <a:rPr lang="fr-FR" sz="1200" dirty="0" smtClean="0">
                <a:solidFill>
                  <a:srgbClr val="FFFFFF"/>
                </a:solidFill>
              </a:rPr>
              <a:t>Adresse : 17 rue de la réussite 75012 Paris</a:t>
            </a:r>
            <a:endParaRPr lang="fr-FR" sz="1200" dirty="0">
              <a:solidFill>
                <a:srgbClr val="FFFFFF"/>
              </a:solidFill>
            </a:endParaRPr>
          </a:p>
        </p:txBody>
      </p:sp>
      <p:sp>
        <p:nvSpPr>
          <p:cNvPr id="7" name="ZoneTexte 6"/>
          <p:cNvSpPr txBox="1"/>
          <p:nvPr/>
        </p:nvSpPr>
        <p:spPr>
          <a:xfrm>
            <a:off x="5473305" y="138642"/>
            <a:ext cx="1979478" cy="276999"/>
          </a:xfrm>
          <a:prstGeom prst="rect">
            <a:avLst/>
          </a:prstGeom>
          <a:noFill/>
        </p:spPr>
        <p:txBody>
          <a:bodyPr wrap="none" rtlCol="0">
            <a:spAutoFit/>
          </a:bodyPr>
          <a:lstStyle/>
          <a:p>
            <a:r>
              <a:rPr lang="fr-FR" sz="1200" dirty="0" smtClean="0">
                <a:solidFill>
                  <a:srgbClr val="FFFFFF"/>
                </a:solidFill>
              </a:rPr>
              <a:t>Email : </a:t>
            </a:r>
            <a:r>
              <a:rPr lang="fr-FR" sz="1200" dirty="0" err="1" smtClean="0">
                <a:solidFill>
                  <a:srgbClr val="FFFFFF"/>
                </a:solidFill>
              </a:rPr>
              <a:t>monemail@mail.com</a:t>
            </a:r>
            <a:endParaRPr lang="fr-FR" sz="1200" dirty="0">
              <a:solidFill>
                <a:srgbClr val="FFFFFF"/>
              </a:solidFill>
            </a:endParaRPr>
          </a:p>
        </p:txBody>
      </p:sp>
      <p:sp>
        <p:nvSpPr>
          <p:cNvPr id="10" name="ZoneTexte 9"/>
          <p:cNvSpPr txBox="1"/>
          <p:nvPr/>
        </p:nvSpPr>
        <p:spPr>
          <a:xfrm>
            <a:off x="2604361" y="520069"/>
            <a:ext cx="3828943" cy="769441"/>
          </a:xfrm>
          <a:prstGeom prst="rect">
            <a:avLst/>
          </a:prstGeom>
          <a:noFill/>
        </p:spPr>
        <p:txBody>
          <a:bodyPr wrap="none" rtlCol="0">
            <a:spAutoFit/>
          </a:bodyPr>
          <a:lstStyle/>
          <a:p>
            <a:r>
              <a:rPr lang="fr-FR" sz="2400" dirty="0" smtClean="0"/>
              <a:t>PHILIPPE</a:t>
            </a:r>
            <a:r>
              <a:rPr lang="fr-FR" sz="3600" dirty="0" smtClean="0"/>
              <a:t> </a:t>
            </a:r>
            <a:r>
              <a:rPr lang="fr-FR" sz="4400" dirty="0" smtClean="0"/>
              <a:t>MARTINEZ</a:t>
            </a:r>
            <a:endParaRPr lang="fr-FR" sz="4400" dirty="0"/>
          </a:p>
        </p:txBody>
      </p:sp>
      <p:pic>
        <p:nvPicPr>
          <p:cNvPr id="8" name="Image 7"/>
          <p:cNvPicPr>
            <a:picLocks noChangeAspect="1"/>
          </p:cNvPicPr>
          <p:nvPr/>
        </p:nvPicPr>
        <p:blipFill rotWithShape="1">
          <a:blip r:embed="rId2"/>
          <a:srcRect l="43073" b="14177"/>
          <a:stretch/>
        </p:blipFill>
        <p:spPr>
          <a:xfrm>
            <a:off x="369783" y="713583"/>
            <a:ext cx="1855830" cy="1867430"/>
          </a:xfrm>
          <a:prstGeom prst="ellipse">
            <a:avLst/>
          </a:prstGeom>
        </p:spPr>
      </p:pic>
      <p:sp>
        <p:nvSpPr>
          <p:cNvPr id="11" name="ZoneTexte 10"/>
          <p:cNvSpPr txBox="1"/>
          <p:nvPr/>
        </p:nvSpPr>
        <p:spPr>
          <a:xfrm>
            <a:off x="2604361" y="1273521"/>
            <a:ext cx="2490623" cy="369332"/>
          </a:xfrm>
          <a:prstGeom prst="rect">
            <a:avLst/>
          </a:prstGeom>
          <a:noFill/>
        </p:spPr>
        <p:txBody>
          <a:bodyPr wrap="none" rtlCol="0">
            <a:spAutoFit/>
          </a:bodyPr>
          <a:lstStyle/>
          <a:p>
            <a:r>
              <a:rPr lang="fr-FR" dirty="0" smtClean="0">
                <a:solidFill>
                  <a:schemeClr val="bg1">
                    <a:lumMod val="50000"/>
                  </a:schemeClr>
                </a:solidFill>
              </a:rPr>
              <a:t>Titre du poste recherché</a:t>
            </a:r>
            <a:endParaRPr lang="fr-FR" dirty="0">
              <a:solidFill>
                <a:schemeClr val="bg1">
                  <a:lumMod val="50000"/>
                </a:schemeClr>
              </a:solidFill>
            </a:endParaRPr>
          </a:p>
        </p:txBody>
      </p:sp>
      <p:sp>
        <p:nvSpPr>
          <p:cNvPr id="143" name="Rectangle 142"/>
          <p:cNvSpPr/>
          <p:nvPr/>
        </p:nvSpPr>
        <p:spPr>
          <a:xfrm>
            <a:off x="5473305" y="10168569"/>
            <a:ext cx="2089545" cy="520069"/>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4" name="ZoneTexte 143"/>
          <p:cNvSpPr txBox="1"/>
          <p:nvPr/>
        </p:nvSpPr>
        <p:spPr>
          <a:xfrm>
            <a:off x="5578078" y="10279712"/>
            <a:ext cx="1710452" cy="276999"/>
          </a:xfrm>
          <a:prstGeom prst="rect">
            <a:avLst/>
          </a:prstGeom>
          <a:noFill/>
        </p:spPr>
        <p:txBody>
          <a:bodyPr wrap="square" rtlCol="0">
            <a:spAutoFit/>
          </a:bodyPr>
          <a:lstStyle/>
          <a:p>
            <a:r>
              <a:rPr lang="fr-FR" sz="1200" dirty="0" smtClean="0">
                <a:solidFill>
                  <a:schemeClr val="bg1"/>
                </a:solidFill>
              </a:rPr>
              <a:t>Mobile : 01 02 03 04 05</a:t>
            </a:r>
            <a:endParaRPr lang="fr-FR" sz="1200" dirty="0">
              <a:solidFill>
                <a:schemeClr val="bg1"/>
              </a:solidFill>
            </a:endParaRPr>
          </a:p>
        </p:txBody>
      </p:sp>
      <p:sp>
        <p:nvSpPr>
          <p:cNvPr id="94" name="ZoneTexte 93"/>
          <p:cNvSpPr txBox="1"/>
          <p:nvPr/>
        </p:nvSpPr>
        <p:spPr>
          <a:xfrm>
            <a:off x="4837128" y="2581013"/>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
        <p:nvSpPr>
          <p:cNvPr id="95" name="ZoneTexte 94"/>
          <p:cNvSpPr txBox="1"/>
          <p:nvPr/>
        </p:nvSpPr>
        <p:spPr>
          <a:xfrm>
            <a:off x="471868" y="4225139"/>
            <a:ext cx="3507489" cy="307777"/>
          </a:xfrm>
          <a:prstGeom prst="rect">
            <a:avLst/>
          </a:prstGeom>
          <a:noFill/>
        </p:spPr>
        <p:txBody>
          <a:bodyPr wrap="square" rtlCol="0">
            <a:spAutoFit/>
          </a:bodyPr>
          <a:lstStyle/>
          <a:p>
            <a:pPr algn="just"/>
            <a:r>
              <a:rPr lang="fr-FR" sz="1400" dirty="0" smtClean="0">
                <a:solidFill>
                  <a:srgbClr val="000000"/>
                </a:solidFill>
                <a:latin typeface="Calibri"/>
                <a:cs typeface="Calibri"/>
              </a:rPr>
              <a:t>Objet : candidature pour le poste de XXXX  </a:t>
            </a:r>
            <a:endParaRPr lang="fr-FR" sz="1400" dirty="0">
              <a:solidFill>
                <a:srgbClr val="000000"/>
              </a:solidFill>
              <a:latin typeface="Calibri"/>
              <a:cs typeface="Calibri"/>
            </a:endParaRPr>
          </a:p>
        </p:txBody>
      </p:sp>
      <p:sp>
        <p:nvSpPr>
          <p:cNvPr id="96" name="ZoneTexte 95"/>
          <p:cNvSpPr txBox="1"/>
          <p:nvPr/>
        </p:nvSpPr>
        <p:spPr>
          <a:xfrm>
            <a:off x="507711" y="4842253"/>
            <a:ext cx="6435900" cy="2893100"/>
          </a:xfrm>
          <a:prstGeom prst="rect">
            <a:avLst/>
          </a:prstGeom>
          <a:noFill/>
        </p:spPr>
        <p:txBody>
          <a:bodyPr wrap="square" rtlCol="0">
            <a:spAutoFit/>
          </a:bodyPr>
          <a:lstStyle/>
          <a:p>
            <a:pPr algn="just"/>
            <a:r>
              <a:rPr lang="fr-FR" sz="1400" dirty="0">
                <a:solidFill>
                  <a:srgbClr val="000000"/>
                </a:solidFill>
                <a:latin typeface="Calibri"/>
                <a:cs typeface="Calibri"/>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Je me tiens à votre disposition pour vous rencontrer et vous démontrer plus amplement ma motivation. Dans cette attente, veuillez agréer, Monsieur, l'expression de mes sentiments distingués.</a:t>
            </a:r>
          </a:p>
        </p:txBody>
      </p:sp>
      <p:pic>
        <p:nvPicPr>
          <p:cNvPr id="97" name="Image 96"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44" y="8027775"/>
            <a:ext cx="1574801" cy="1049867"/>
          </a:xfrm>
          <a:prstGeom prst="rect">
            <a:avLst/>
          </a:prstGeom>
        </p:spPr>
      </p:pic>
    </p:spTree>
    <p:extLst>
      <p:ext uri="{BB962C8B-B14F-4D97-AF65-F5344CB8AC3E}">
        <p14:creationId xmlns:p14="http://schemas.microsoft.com/office/powerpoint/2010/main" val="10072452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27</TotalTime>
  <Words>207</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2014-12-03T08:33:54Z</dcterms:created>
  <dcterms:modified xsi:type="dcterms:W3CDTF">2015-03-05T14:45:52Z</dcterms:modified>
</cp:coreProperties>
</file>