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BACC6"/>
    <a:srgbClr val="EC90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0" d="100"/>
          <a:sy n="110" d="100"/>
        </p:scale>
        <p:origin x="-2192" y="-8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372262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298066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245753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821582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344698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3022B6-0E10-6C4C-BFC8-9ABDB160184E}"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36180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3022B6-0E10-6C4C-BFC8-9ABDB160184E}" type="datetimeFigureOut">
              <a:rPr lang="fr-FR" smtClean="0"/>
              <a:t>05/03/15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354210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A3022B6-0E10-6C4C-BFC8-9ABDB160184E}" type="datetimeFigureOut">
              <a:rPr lang="fr-FR" smtClean="0"/>
              <a:t>05/03/15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240194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3022B6-0E10-6C4C-BFC8-9ABDB160184E}" type="datetimeFigureOut">
              <a:rPr lang="fr-FR" smtClean="0"/>
              <a:t>05/03/15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404306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3022B6-0E10-6C4C-BFC8-9ABDB160184E}"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309500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3022B6-0E10-6C4C-BFC8-9ABDB160184E}" type="datetimeFigureOut">
              <a:rPr lang="fr-FR" smtClean="0"/>
              <a:t>05/03/15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73A56C-A47F-CE4C-AD0E-A2A2C4201AFF}" type="slidenum">
              <a:rPr lang="fr-FR" smtClean="0"/>
              <a:t>‹#›</a:t>
            </a:fld>
            <a:endParaRPr lang="fr-FR"/>
          </a:p>
        </p:txBody>
      </p:sp>
    </p:spTree>
    <p:extLst>
      <p:ext uri="{BB962C8B-B14F-4D97-AF65-F5344CB8AC3E}">
        <p14:creationId xmlns:p14="http://schemas.microsoft.com/office/powerpoint/2010/main" val="10340563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CA3022B6-0E10-6C4C-BFC8-9ABDB160184E}" type="datetimeFigureOut">
              <a:rPr lang="fr-FR" smtClean="0"/>
              <a:t>05/03/15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C973A56C-A47F-CE4C-AD0E-A2A2C4201AFF}" type="slidenum">
              <a:rPr lang="fr-FR" smtClean="0"/>
              <a:t>‹#›</a:t>
            </a:fld>
            <a:endParaRPr lang="fr-FR"/>
          </a:p>
        </p:txBody>
      </p:sp>
    </p:spTree>
    <p:extLst>
      <p:ext uri="{BB962C8B-B14F-4D97-AF65-F5344CB8AC3E}">
        <p14:creationId xmlns:p14="http://schemas.microsoft.com/office/powerpoint/2010/main" val="3585972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p:cNvSpPr/>
          <p:nvPr/>
        </p:nvSpPr>
        <p:spPr>
          <a:xfrm rot="5400000">
            <a:off x="940260" y="7267729"/>
            <a:ext cx="2480651" cy="4361174"/>
          </a:xfrm>
          <a:prstGeom prst="triangle">
            <a:avLst>
              <a:gd name="adj" fmla="val 10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Triangle rectangle 4"/>
          <p:cNvSpPr/>
          <p:nvPr/>
        </p:nvSpPr>
        <p:spPr>
          <a:xfrm rot="5400000">
            <a:off x="2273194" y="-2273192"/>
            <a:ext cx="2508438" cy="7054825"/>
          </a:xfrm>
          <a:prstGeom prst="r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rotWithShape="1">
          <a:blip r:embed="rId2"/>
          <a:srcRect r="40878" b="10979"/>
          <a:stretch/>
        </p:blipFill>
        <p:spPr>
          <a:xfrm flipH="1">
            <a:off x="339290" y="0"/>
            <a:ext cx="2184968" cy="2182983"/>
          </a:xfrm>
          <a:prstGeom prst="parallelogram">
            <a:avLst/>
          </a:prstGeom>
        </p:spPr>
      </p:pic>
      <p:sp>
        <p:nvSpPr>
          <p:cNvPr id="7" name="Rectangle 6"/>
          <p:cNvSpPr/>
          <p:nvPr/>
        </p:nvSpPr>
        <p:spPr>
          <a:xfrm>
            <a:off x="2524258" y="205492"/>
            <a:ext cx="2176385" cy="369332"/>
          </a:xfrm>
          <a:prstGeom prst="rect">
            <a:avLst/>
          </a:prstGeom>
        </p:spPr>
        <p:txBody>
          <a:bodyPr wrap="none">
            <a:spAutoFit/>
          </a:bodyPr>
          <a:lstStyle/>
          <a:p>
            <a:r>
              <a:rPr lang="fr-FR" b="1" dirty="0" smtClean="0">
                <a:solidFill>
                  <a:srgbClr val="FFFFFF"/>
                </a:solidFill>
                <a:latin typeface="Arial"/>
                <a:cs typeface="Arial"/>
              </a:rPr>
              <a:t>LAETITIA MARTIN</a:t>
            </a:r>
            <a:endParaRPr lang="fr-FR" b="1" dirty="0">
              <a:solidFill>
                <a:srgbClr val="FFFFFF"/>
              </a:solidFill>
              <a:latin typeface="Arial"/>
              <a:cs typeface="Arial"/>
            </a:endParaRPr>
          </a:p>
        </p:txBody>
      </p:sp>
      <p:sp>
        <p:nvSpPr>
          <p:cNvPr id="8" name="Rectangle 7"/>
          <p:cNvSpPr/>
          <p:nvPr/>
        </p:nvSpPr>
        <p:spPr>
          <a:xfrm>
            <a:off x="2524258" y="590649"/>
            <a:ext cx="3776394" cy="461665"/>
          </a:xfrm>
          <a:prstGeom prst="rect">
            <a:avLst/>
          </a:prstGeom>
        </p:spPr>
        <p:txBody>
          <a:bodyPr wrap="none">
            <a:spAutoFit/>
          </a:bodyPr>
          <a:lstStyle/>
          <a:p>
            <a:r>
              <a:rPr lang="fr-FR" sz="2400" dirty="0" smtClean="0"/>
              <a:t>TITRE DU POSTE RECHERCHE</a:t>
            </a:r>
            <a:endParaRPr lang="fr-FR" sz="2400" dirty="0"/>
          </a:p>
        </p:txBody>
      </p:sp>
      <p:sp>
        <p:nvSpPr>
          <p:cNvPr id="9" name="ZoneTexte 8"/>
          <p:cNvSpPr txBox="1"/>
          <p:nvPr/>
        </p:nvSpPr>
        <p:spPr>
          <a:xfrm>
            <a:off x="3149922" y="9233242"/>
            <a:ext cx="1293756" cy="261610"/>
          </a:xfrm>
          <a:prstGeom prst="rect">
            <a:avLst/>
          </a:prstGeom>
          <a:noFill/>
        </p:spPr>
        <p:txBody>
          <a:bodyPr wrap="none" rtlCol="0">
            <a:spAutoFit/>
          </a:bodyPr>
          <a:lstStyle/>
          <a:p>
            <a:r>
              <a:rPr lang="fr-FR" sz="1100" dirty="0" smtClean="0"/>
              <a:t>TEL: 06 05 06 04 05</a:t>
            </a:r>
          </a:p>
        </p:txBody>
      </p:sp>
      <p:pic>
        <p:nvPicPr>
          <p:cNvPr id="10" name="Image 9" descr="Capture d’écran 2013-06-05 à 17.35.11.png"/>
          <p:cNvPicPr/>
          <p:nvPr/>
        </p:nvPicPr>
        <p:blipFill>
          <a:blip r:embed="rId3"/>
          <a:stretch>
            <a:fillRect/>
          </a:stretch>
        </p:blipFill>
        <p:spPr>
          <a:xfrm>
            <a:off x="3257176" y="9593317"/>
            <a:ext cx="295275" cy="267335"/>
          </a:xfrm>
          <a:prstGeom prst="rect">
            <a:avLst/>
          </a:prstGeom>
        </p:spPr>
      </p:pic>
      <p:pic>
        <p:nvPicPr>
          <p:cNvPr id="11" name="Image 10" descr="Capture d’écran 2013-06-05 à 17.35.33.png"/>
          <p:cNvPicPr/>
          <p:nvPr/>
        </p:nvPicPr>
        <p:blipFill>
          <a:blip r:embed="rId4"/>
          <a:stretch>
            <a:fillRect/>
          </a:stretch>
        </p:blipFill>
        <p:spPr>
          <a:xfrm>
            <a:off x="3796800" y="9910428"/>
            <a:ext cx="271780" cy="262255"/>
          </a:xfrm>
          <a:prstGeom prst="rect">
            <a:avLst/>
          </a:prstGeom>
        </p:spPr>
      </p:pic>
      <p:pic>
        <p:nvPicPr>
          <p:cNvPr id="12" name="Image 11" descr="Capture d’écran 2013-06-05 à 17.35.22.png"/>
          <p:cNvPicPr/>
          <p:nvPr/>
        </p:nvPicPr>
        <p:blipFill>
          <a:blip r:embed="rId5"/>
          <a:stretch>
            <a:fillRect/>
          </a:stretch>
        </p:blipFill>
        <p:spPr>
          <a:xfrm>
            <a:off x="2757264" y="9250981"/>
            <a:ext cx="270510" cy="264160"/>
          </a:xfrm>
          <a:prstGeom prst="rect">
            <a:avLst/>
          </a:prstGeom>
        </p:spPr>
      </p:pic>
      <p:pic>
        <p:nvPicPr>
          <p:cNvPr id="13" name="Image 12" descr="Capture d’écran 2013-06-05 à 17.35.00.png"/>
          <p:cNvPicPr/>
          <p:nvPr/>
        </p:nvPicPr>
        <p:blipFill>
          <a:blip r:embed="rId6"/>
          <a:stretch>
            <a:fillRect/>
          </a:stretch>
        </p:blipFill>
        <p:spPr>
          <a:xfrm>
            <a:off x="4359904" y="10261569"/>
            <a:ext cx="270510" cy="273050"/>
          </a:xfrm>
          <a:prstGeom prst="rect">
            <a:avLst/>
          </a:prstGeom>
        </p:spPr>
      </p:pic>
      <p:sp>
        <p:nvSpPr>
          <p:cNvPr id="2" name="Rectangle 1"/>
          <p:cNvSpPr/>
          <p:nvPr/>
        </p:nvSpPr>
        <p:spPr>
          <a:xfrm>
            <a:off x="3664457" y="9591973"/>
            <a:ext cx="3781425" cy="261610"/>
          </a:xfrm>
          <a:prstGeom prst="rect">
            <a:avLst/>
          </a:prstGeom>
        </p:spPr>
        <p:txBody>
          <a:bodyPr>
            <a:spAutoFit/>
          </a:bodyPr>
          <a:lstStyle/>
          <a:p>
            <a:r>
              <a:rPr lang="fr-FR" sz="1100" dirty="0" smtClean="0"/>
              <a:t>EMAIL</a:t>
            </a:r>
            <a:r>
              <a:rPr lang="fr-FR" sz="1100" dirty="0"/>
              <a:t>: LAETITIA@</a:t>
            </a:r>
            <a:r>
              <a:rPr lang="fr-FR" sz="1100" dirty="0" smtClean="0"/>
              <a:t>MONEMAIL.COM</a:t>
            </a:r>
            <a:endParaRPr lang="fr-FR" sz="1100" dirty="0"/>
          </a:p>
        </p:txBody>
      </p:sp>
      <p:sp>
        <p:nvSpPr>
          <p:cNvPr id="3" name="Rectangle 2"/>
          <p:cNvSpPr/>
          <p:nvPr/>
        </p:nvSpPr>
        <p:spPr>
          <a:xfrm>
            <a:off x="4216899" y="9914455"/>
            <a:ext cx="3781425" cy="261610"/>
          </a:xfrm>
          <a:prstGeom prst="rect">
            <a:avLst/>
          </a:prstGeom>
        </p:spPr>
        <p:txBody>
          <a:bodyPr>
            <a:spAutoFit/>
          </a:bodyPr>
          <a:lstStyle/>
          <a:p>
            <a:r>
              <a:rPr lang="fr-FR" sz="1100" dirty="0"/>
              <a:t>MOBILE: 06 01 02 30  </a:t>
            </a:r>
            <a:r>
              <a:rPr lang="fr-FR" sz="1100" dirty="0" smtClean="0"/>
              <a:t>04</a:t>
            </a:r>
            <a:endParaRPr lang="fr-FR" sz="1100" dirty="0"/>
          </a:p>
        </p:txBody>
      </p:sp>
      <p:sp>
        <p:nvSpPr>
          <p:cNvPr id="17" name="Rectangle 16"/>
          <p:cNvSpPr/>
          <p:nvPr/>
        </p:nvSpPr>
        <p:spPr>
          <a:xfrm>
            <a:off x="4711956" y="10247161"/>
            <a:ext cx="4725134" cy="261610"/>
          </a:xfrm>
          <a:prstGeom prst="rect">
            <a:avLst/>
          </a:prstGeom>
        </p:spPr>
        <p:txBody>
          <a:bodyPr wrap="square">
            <a:spAutoFit/>
          </a:bodyPr>
          <a:lstStyle/>
          <a:p>
            <a:r>
              <a:rPr lang="fr-FR" sz="1100" dirty="0"/>
              <a:t>ADRESSE: 17 RUE DE LA REUSSITE 75012 PARIS</a:t>
            </a:r>
          </a:p>
        </p:txBody>
      </p:sp>
      <p:sp>
        <p:nvSpPr>
          <p:cNvPr id="31" name="Triangle isocèle 30"/>
          <p:cNvSpPr/>
          <p:nvPr/>
        </p:nvSpPr>
        <p:spPr>
          <a:xfrm rot="16200000">
            <a:off x="5899770" y="5588226"/>
            <a:ext cx="1847414" cy="1478747"/>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7" name="ZoneTexte 66"/>
          <p:cNvSpPr txBox="1"/>
          <p:nvPr/>
        </p:nvSpPr>
        <p:spPr>
          <a:xfrm>
            <a:off x="4958086" y="1553206"/>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68" name="ZoneTexte 67"/>
          <p:cNvSpPr txBox="1"/>
          <p:nvPr/>
        </p:nvSpPr>
        <p:spPr>
          <a:xfrm>
            <a:off x="507711" y="3886776"/>
            <a:ext cx="5219272" cy="3323987"/>
          </a:xfrm>
          <a:prstGeom prst="rect">
            <a:avLst/>
          </a:prstGeom>
          <a:noFill/>
        </p:spPr>
        <p:txBody>
          <a:bodyPr wrap="square" rtlCol="0">
            <a:spAutoFit/>
          </a:bodyPr>
          <a:lstStyle/>
          <a:p>
            <a:pPr algn="just"/>
            <a:r>
              <a:rPr lang="fr-FR" sz="1400" dirty="0">
                <a:solidFill>
                  <a:srgbClr val="000000"/>
                </a:solidFill>
                <a:latin typeface="Calibri"/>
                <a:cs typeface="Calibri"/>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Je me tiens à votre disposition pour vous rencontrer et vous démontrer plus amplement ma motivation. Dans cette attente, veuillez agréer, Monsieur, l'expression de mes sentiments distingués.</a:t>
            </a:r>
          </a:p>
        </p:txBody>
      </p:sp>
      <p:pic>
        <p:nvPicPr>
          <p:cNvPr id="69" name="Image 68"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30414" y="7683056"/>
            <a:ext cx="1574801" cy="1049867"/>
          </a:xfrm>
          <a:prstGeom prst="rect">
            <a:avLst/>
          </a:prstGeom>
        </p:spPr>
      </p:pic>
      <p:sp>
        <p:nvSpPr>
          <p:cNvPr id="70" name="ZoneTexte 69"/>
          <p:cNvSpPr txBox="1"/>
          <p:nvPr/>
        </p:nvSpPr>
        <p:spPr>
          <a:xfrm>
            <a:off x="561091" y="3088243"/>
            <a:ext cx="3507489" cy="307777"/>
          </a:xfrm>
          <a:prstGeom prst="rect">
            <a:avLst/>
          </a:prstGeom>
          <a:noFill/>
        </p:spPr>
        <p:txBody>
          <a:bodyPr wrap="square" rtlCol="0">
            <a:spAutoFit/>
          </a:bodyPr>
          <a:lstStyle/>
          <a:p>
            <a:pPr algn="just"/>
            <a:r>
              <a:rPr lang="fr-FR" sz="1400" dirty="0" smtClean="0">
                <a:latin typeface="Calibri"/>
                <a:cs typeface="Calibri"/>
              </a:rPr>
              <a:t>Objet : candidature pour le poste de XXXX  </a:t>
            </a:r>
            <a:endParaRPr lang="fr-FR" sz="1400" dirty="0">
              <a:latin typeface="Calibri"/>
              <a:cs typeface="Calibri"/>
            </a:endParaRPr>
          </a:p>
        </p:txBody>
      </p:sp>
    </p:spTree>
    <p:extLst>
      <p:ext uri="{BB962C8B-B14F-4D97-AF65-F5344CB8AC3E}">
        <p14:creationId xmlns:p14="http://schemas.microsoft.com/office/powerpoint/2010/main" val="2149172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TotalTime>
  <Words>207</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dcterms:created xsi:type="dcterms:W3CDTF">2014-12-02T14:13:00Z</dcterms:created>
  <dcterms:modified xsi:type="dcterms:W3CDTF">2015-03-05T14:32:26Z</dcterms:modified>
</cp:coreProperties>
</file>