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A564"/>
    <a:srgbClr val="5CABC8"/>
    <a:srgbClr val="71C2FF"/>
    <a:srgbClr val="ECBBBA"/>
    <a:srgbClr val="D66F6C"/>
    <a:srgbClr val="BE3935"/>
    <a:srgbClr val="F1BC87"/>
    <a:srgbClr val="E58222"/>
    <a:srgbClr val="49AFF6"/>
    <a:srgbClr val="B1D4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6"/>
    <p:restoredTop sz="94557"/>
  </p:normalViewPr>
  <p:slideViewPr>
    <p:cSldViewPr snapToGrid="0" snapToObjects="1">
      <p:cViewPr varScale="1">
        <p:scale>
          <a:sx n="147" d="100"/>
          <a:sy n="147" d="100"/>
        </p:scale>
        <p:origin x="3608" y="20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25/05/2018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25/05/2018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25/05/2018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25/05/2018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25/05/2018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25/05/2018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25/05/2018</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hdphoto" Target="../media/hdphoto1.wdp"/><Relationship Id="rId18" Type="http://schemas.openxmlformats.org/officeDocument/2006/relationships/image" Target="../media/image16.png"/><Relationship Id="rId3" Type="http://schemas.openxmlformats.org/officeDocument/2006/relationships/image" Target="../media/image2.png"/><Relationship Id="rId21" Type="http://schemas.openxmlformats.org/officeDocument/2006/relationships/image" Target="../media/image19.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5.png"/><Relationship Id="rId2" Type="http://schemas.openxmlformats.org/officeDocument/2006/relationships/image" Target="../media/image1.jpe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jp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 Id="rId22"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 result for bar graph icon png"/>
          <p:cNvPicPr>
            <a:picLocks noChangeAspect="1" noChangeArrowheads="1"/>
          </p:cNvPicPr>
          <p:nvPr/>
        </p:nvPicPr>
        <p:blipFill rotWithShape="1">
          <a:blip r:embed="rId2">
            <a:extLst>
              <a:ext uri="{28A0092B-C50C-407E-A947-70E740481C1C}">
                <a14:useLocalDpi xmlns:a14="http://schemas.microsoft.com/office/drawing/2010/main" val="0"/>
              </a:ext>
            </a:extLst>
          </a:blip>
          <a:srcRect l="15392" b="11582"/>
          <a:stretch/>
        </p:blipFill>
        <p:spPr bwMode="auto">
          <a:xfrm>
            <a:off x="1896274" y="3067708"/>
            <a:ext cx="465403" cy="4863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401879" y="2582348"/>
            <a:ext cx="3086543" cy="2170041"/>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 name="Rectangle 5"/>
          <p:cNvSpPr/>
          <p:nvPr/>
        </p:nvSpPr>
        <p:spPr>
          <a:xfrm>
            <a:off x="74428" y="8654902"/>
            <a:ext cx="7413994" cy="1956392"/>
          </a:xfrm>
          <a:prstGeom prst="rect">
            <a:avLst/>
          </a:prstGeom>
          <a:solidFill>
            <a:srgbClr val="FBE38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1619" t="24603" b="27188"/>
          <a:stretch/>
        </p:blipFill>
        <p:spPr>
          <a:xfrm>
            <a:off x="74428" y="1144894"/>
            <a:ext cx="4167963" cy="808074"/>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31619" t="24603" b="27188"/>
          <a:stretch/>
        </p:blipFill>
        <p:spPr>
          <a:xfrm>
            <a:off x="93409" y="4143613"/>
            <a:ext cx="4279519" cy="808074"/>
          </a:xfrm>
          <a:prstGeom prst="rect">
            <a:avLst/>
          </a:prstGeom>
        </p:spPr>
      </p:pic>
      <p:sp>
        <p:nvSpPr>
          <p:cNvPr id="8" name="Rectangle 7"/>
          <p:cNvSpPr/>
          <p:nvPr/>
        </p:nvSpPr>
        <p:spPr>
          <a:xfrm>
            <a:off x="4456814" y="2649688"/>
            <a:ext cx="2934143" cy="2021924"/>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 name="Rectangle 8"/>
          <p:cNvSpPr/>
          <p:nvPr/>
        </p:nvSpPr>
        <p:spPr>
          <a:xfrm>
            <a:off x="170121" y="8726222"/>
            <a:ext cx="7220836" cy="1811078"/>
          </a:xfrm>
          <a:prstGeom prst="rect">
            <a:avLst/>
          </a:prstGeom>
          <a:noFill/>
          <a:ln>
            <a:solidFill>
              <a:srgbClr val="F7B219"/>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2" name="Rectangle 8"/>
          <p:cNvSpPr/>
          <p:nvPr/>
        </p:nvSpPr>
        <p:spPr>
          <a:xfrm>
            <a:off x="201065" y="255900"/>
            <a:ext cx="3915503" cy="1015663"/>
          </a:xfrm>
          <a:prstGeom prst="rect">
            <a:avLst/>
          </a:prstGeom>
        </p:spPr>
        <p:txBody>
          <a:bodyPr wrap="square">
            <a:spAutoFit/>
          </a:bodyPr>
          <a:lstStyle/>
          <a:p>
            <a:pPr algn="just">
              <a:tabLst>
                <a:tab pos="723900" algn="l"/>
                <a:tab pos="1447800" algn="l"/>
                <a:tab pos="2171700" algn="l"/>
              </a:tabLst>
            </a:pPr>
            <a:r>
              <a:rPr lang="fr-FR" sz="1200" dirty="0">
                <a:latin typeface="Amatic" charset="0"/>
                <a:ea typeface="Amatic" charset="0"/>
                <a:cs typeface="Amatic"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a:p>
            <a:pPr algn="just">
              <a:tabLst>
                <a:tab pos="723900" algn="l"/>
                <a:tab pos="1447800" algn="l"/>
                <a:tab pos="2171700" algn="l"/>
              </a:tabLst>
            </a:pPr>
            <a:endParaRPr lang="fr-FR" sz="1200" dirty="0">
              <a:latin typeface="Amatic" charset="0"/>
              <a:ea typeface="Amatic" charset="0"/>
              <a:cs typeface="Amatic" charset="0"/>
            </a:endParaRPr>
          </a:p>
        </p:txBody>
      </p:sp>
      <p:sp>
        <p:nvSpPr>
          <p:cNvPr id="13" name="TextBox 12"/>
          <p:cNvSpPr txBox="1"/>
          <p:nvPr/>
        </p:nvSpPr>
        <p:spPr>
          <a:xfrm>
            <a:off x="756496" y="1289649"/>
            <a:ext cx="2952199" cy="615553"/>
          </a:xfrm>
          <a:prstGeom prst="rect">
            <a:avLst/>
          </a:prstGeom>
          <a:noFill/>
        </p:spPr>
        <p:txBody>
          <a:bodyPr wrap="square" rtlCol="0">
            <a:spAutoFit/>
          </a:bodyPr>
          <a:lstStyle/>
          <a:p>
            <a:pPr>
              <a:lnSpc>
                <a:spcPct val="80000"/>
              </a:lnSpc>
            </a:pPr>
            <a:r>
              <a:rPr lang="en-US" sz="4000" dirty="0">
                <a:solidFill>
                  <a:srgbClr val="FFFFCC"/>
                </a:solidFill>
                <a:latin typeface="Jenna Sue" pitchFamily="2" charset="0"/>
                <a:ea typeface="Kozuka Gothic Pro L" panose="020B0200000000000000" pitchFamily="34" charset="-128"/>
              </a:rPr>
              <a:t>Ce que je sais faire</a:t>
            </a:r>
            <a:endParaRPr lang="en-US" sz="8000" dirty="0">
              <a:solidFill>
                <a:srgbClr val="FFFFCC"/>
              </a:solidFill>
              <a:latin typeface="Jenna Sue" pitchFamily="2" charset="0"/>
              <a:ea typeface="Kozuka Gothic Pro L" panose="020B0200000000000000" pitchFamily="34" charset="-128"/>
            </a:endParaRPr>
          </a:p>
        </p:txBody>
      </p:sp>
      <p:sp>
        <p:nvSpPr>
          <p:cNvPr id="14" name="TextBox 13"/>
          <p:cNvSpPr txBox="1"/>
          <p:nvPr/>
        </p:nvSpPr>
        <p:spPr>
          <a:xfrm>
            <a:off x="353712" y="2640923"/>
            <a:ext cx="943342" cy="369332"/>
          </a:xfrm>
          <a:prstGeom prst="rect">
            <a:avLst/>
          </a:prstGeom>
          <a:noFill/>
        </p:spPr>
        <p:txBody>
          <a:bodyPr wrap="square" rtlCol="0">
            <a:spAutoFit/>
          </a:bodyPr>
          <a:lstStyle/>
          <a:p>
            <a:r>
              <a:rPr lang="en-US" dirty="0">
                <a:latin typeface="Amatic" panose="02000803000000000000" pitchFamily="2" charset="0"/>
              </a:rPr>
              <a:t>Web Design</a:t>
            </a:r>
            <a:endParaRPr lang="uk-UA" dirty="0"/>
          </a:p>
        </p:txBody>
      </p:sp>
      <p:sp>
        <p:nvSpPr>
          <p:cNvPr id="15" name="TextBox 14"/>
          <p:cNvSpPr txBox="1"/>
          <p:nvPr/>
        </p:nvSpPr>
        <p:spPr>
          <a:xfrm>
            <a:off x="-94530" y="3723976"/>
            <a:ext cx="1831616" cy="369332"/>
          </a:xfrm>
          <a:prstGeom prst="rect">
            <a:avLst/>
          </a:prstGeom>
          <a:noFill/>
        </p:spPr>
        <p:txBody>
          <a:bodyPr wrap="square" rtlCol="0">
            <a:spAutoFit/>
          </a:bodyPr>
          <a:lstStyle/>
          <a:p>
            <a:pPr algn="ctr"/>
            <a:r>
              <a:rPr lang="en-US" dirty="0">
                <a:latin typeface="Amatic" panose="02000803000000000000" pitchFamily="2" charset="0"/>
              </a:rPr>
              <a:t>Marketing</a:t>
            </a:r>
            <a:endParaRPr lang="uk-UA" dirty="0"/>
          </a:p>
        </p:txBody>
      </p:sp>
      <p:sp>
        <p:nvSpPr>
          <p:cNvPr id="16" name="TextBox 15"/>
          <p:cNvSpPr txBox="1"/>
          <p:nvPr/>
        </p:nvSpPr>
        <p:spPr>
          <a:xfrm>
            <a:off x="2787400" y="2640923"/>
            <a:ext cx="1088196" cy="369332"/>
          </a:xfrm>
          <a:prstGeom prst="rect">
            <a:avLst/>
          </a:prstGeom>
          <a:noFill/>
        </p:spPr>
        <p:txBody>
          <a:bodyPr wrap="square" rtlCol="0">
            <a:spAutoFit/>
          </a:bodyPr>
          <a:lstStyle/>
          <a:p>
            <a:pPr algn="ctr"/>
            <a:r>
              <a:rPr lang="en-US" dirty="0">
                <a:latin typeface="Amatic" panose="02000803000000000000" pitchFamily="2" charset="0"/>
              </a:rPr>
              <a:t>CODE / Dev</a:t>
            </a:r>
            <a:endParaRPr lang="uk-UA" dirty="0"/>
          </a:p>
        </p:txBody>
      </p:sp>
      <p:sp>
        <p:nvSpPr>
          <p:cNvPr id="17" name="TextBox 16"/>
          <p:cNvSpPr txBox="1"/>
          <p:nvPr/>
        </p:nvSpPr>
        <p:spPr>
          <a:xfrm>
            <a:off x="1100143" y="3744077"/>
            <a:ext cx="1799138" cy="369332"/>
          </a:xfrm>
          <a:prstGeom prst="rect">
            <a:avLst/>
          </a:prstGeom>
          <a:noFill/>
        </p:spPr>
        <p:txBody>
          <a:bodyPr wrap="square" rtlCol="0">
            <a:spAutoFit/>
          </a:bodyPr>
          <a:lstStyle/>
          <a:p>
            <a:pPr algn="ctr"/>
            <a:r>
              <a:rPr lang="en-US" dirty="0">
                <a:latin typeface="Amatic" panose="02000803000000000000" pitchFamily="2" charset="0"/>
              </a:rPr>
              <a:t>Analytics / Data</a:t>
            </a:r>
            <a:endParaRPr lang="uk-UA" dirty="0"/>
          </a:p>
        </p:txBody>
      </p:sp>
      <p:sp>
        <p:nvSpPr>
          <p:cNvPr id="18" name="TextBox 17"/>
          <p:cNvSpPr txBox="1"/>
          <p:nvPr/>
        </p:nvSpPr>
        <p:spPr>
          <a:xfrm>
            <a:off x="1570984" y="2640923"/>
            <a:ext cx="987144" cy="369332"/>
          </a:xfrm>
          <a:prstGeom prst="rect">
            <a:avLst/>
          </a:prstGeom>
          <a:noFill/>
        </p:spPr>
        <p:txBody>
          <a:bodyPr wrap="square" rtlCol="0">
            <a:spAutoFit/>
          </a:bodyPr>
          <a:lstStyle/>
          <a:p>
            <a:pPr algn="ctr"/>
            <a:r>
              <a:rPr lang="en-US" dirty="0">
                <a:latin typeface="Amatic" panose="02000803000000000000" pitchFamily="2" charset="0"/>
              </a:rPr>
              <a:t>story Board</a:t>
            </a:r>
            <a:endParaRPr lang="uk-UA" dirty="0"/>
          </a:p>
        </p:txBody>
      </p:sp>
      <p:sp>
        <p:nvSpPr>
          <p:cNvPr id="19" name="TextBox 18"/>
          <p:cNvSpPr txBox="1"/>
          <p:nvPr/>
        </p:nvSpPr>
        <p:spPr>
          <a:xfrm>
            <a:off x="2665741" y="3750914"/>
            <a:ext cx="1531088" cy="369332"/>
          </a:xfrm>
          <a:prstGeom prst="rect">
            <a:avLst/>
          </a:prstGeom>
          <a:noFill/>
        </p:spPr>
        <p:txBody>
          <a:bodyPr wrap="square" rtlCol="0">
            <a:spAutoFit/>
          </a:bodyPr>
          <a:lstStyle/>
          <a:p>
            <a:pPr algn="ctr"/>
            <a:r>
              <a:rPr lang="en-US" dirty="0">
                <a:latin typeface="Amatic" panose="02000803000000000000" pitchFamily="2" charset="0"/>
              </a:rPr>
              <a:t>COMMERCIAL</a:t>
            </a:r>
            <a:endParaRPr lang="uk-UA" dirty="0"/>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603" y="2007910"/>
            <a:ext cx="575561" cy="575561"/>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6776" y="2007910"/>
            <a:ext cx="575560" cy="575560"/>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05036" y="2007910"/>
            <a:ext cx="652924" cy="652924"/>
          </a:xfrm>
          <a:prstGeom prst="rect">
            <a:avLst/>
          </a:prstGeom>
        </p:spPr>
      </p:pic>
      <p:pic>
        <p:nvPicPr>
          <p:cNvPr id="1026" name="Picture 2" descr="https://image.flaticon.com/icons/png/512/30/30017.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09" y="3067708"/>
            <a:ext cx="486357" cy="48635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hart icon 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4358" y="3345076"/>
            <a:ext cx="342712" cy="34271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usiness card icon png"/>
          <p:cNvPicPr>
            <a:picLocks noChangeAspect="1" noChangeArrowheads="1"/>
          </p:cNvPicPr>
          <p:nvPr/>
        </p:nvPicPr>
        <p:blipFill rotWithShape="1">
          <a:blip r:embed="rId9">
            <a:extLst>
              <a:ext uri="{28A0092B-C50C-407E-A947-70E740481C1C}">
                <a14:useLocalDpi xmlns:a14="http://schemas.microsoft.com/office/drawing/2010/main" val="0"/>
              </a:ext>
            </a:extLst>
          </a:blip>
          <a:srcRect l="23569" t="10426" r="24152" b="11258"/>
          <a:stretch/>
        </p:blipFill>
        <p:spPr bwMode="auto">
          <a:xfrm>
            <a:off x="3031629" y="3151475"/>
            <a:ext cx="631590" cy="49673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596121" y="4321714"/>
            <a:ext cx="3174305" cy="584775"/>
          </a:xfrm>
          <a:prstGeom prst="rect">
            <a:avLst/>
          </a:prstGeom>
          <a:noFill/>
        </p:spPr>
        <p:txBody>
          <a:bodyPr wrap="square" rtlCol="0">
            <a:spAutoFit/>
          </a:bodyPr>
          <a:lstStyle/>
          <a:p>
            <a:pPr>
              <a:lnSpc>
                <a:spcPct val="80000"/>
              </a:lnSpc>
            </a:pPr>
            <a:r>
              <a:rPr lang="en-US" sz="4000" dirty="0">
                <a:solidFill>
                  <a:srgbClr val="FFFFCC"/>
                </a:solidFill>
                <a:latin typeface="Jenna Sue" pitchFamily="2" charset="0"/>
                <a:ea typeface="Kozuka Gothic Pro L" panose="020B0200000000000000" pitchFamily="34" charset="-128"/>
              </a:rPr>
              <a:t>Formation &amp; Experience</a:t>
            </a:r>
            <a:endParaRPr lang="en-US" sz="8000" dirty="0">
              <a:solidFill>
                <a:srgbClr val="FFFFCC"/>
              </a:solidFill>
              <a:latin typeface="Jenna Sue" pitchFamily="2" charset="0"/>
              <a:ea typeface="Kozuka Gothic Pro L" panose="020B0200000000000000" pitchFamily="34" charset="-128"/>
            </a:endParaRPr>
          </a:p>
        </p:txBody>
      </p:sp>
      <p:sp>
        <p:nvSpPr>
          <p:cNvPr id="23" name="Rectangle 22"/>
          <p:cNvSpPr/>
          <p:nvPr/>
        </p:nvSpPr>
        <p:spPr>
          <a:xfrm>
            <a:off x="703183" y="6983611"/>
            <a:ext cx="1193979" cy="212651"/>
          </a:xfrm>
          <a:prstGeom prst="rect">
            <a:avLst/>
          </a:prstGeom>
          <a:solidFill>
            <a:srgbClr val="A683B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0" name="Rectangle 29"/>
          <p:cNvSpPr/>
          <p:nvPr/>
        </p:nvSpPr>
        <p:spPr>
          <a:xfrm>
            <a:off x="1892016" y="6983611"/>
            <a:ext cx="1193979" cy="212651"/>
          </a:xfrm>
          <a:prstGeom prst="rect">
            <a:avLst/>
          </a:prstGeom>
          <a:solidFill>
            <a:srgbClr val="7B54A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1" name="Rectangle 30"/>
          <p:cNvSpPr/>
          <p:nvPr/>
        </p:nvSpPr>
        <p:spPr>
          <a:xfrm>
            <a:off x="255746" y="6983611"/>
            <a:ext cx="452583" cy="212400"/>
          </a:xfrm>
          <a:prstGeom prst="rect">
            <a:avLst/>
          </a:prstGeom>
          <a:solidFill>
            <a:srgbClr val="BE393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dirty="0"/>
          </a:p>
        </p:txBody>
      </p:sp>
      <p:sp>
        <p:nvSpPr>
          <p:cNvPr id="32" name="Rectangle 31"/>
          <p:cNvSpPr/>
          <p:nvPr/>
        </p:nvSpPr>
        <p:spPr>
          <a:xfrm>
            <a:off x="3082465" y="6983611"/>
            <a:ext cx="1193979" cy="212651"/>
          </a:xfrm>
          <a:prstGeom prst="rect">
            <a:avLst/>
          </a:prstGeom>
          <a:solidFill>
            <a:srgbClr val="5CABC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3" name="Rectangle 32"/>
          <p:cNvSpPr/>
          <p:nvPr/>
        </p:nvSpPr>
        <p:spPr>
          <a:xfrm>
            <a:off x="4257893" y="6983611"/>
            <a:ext cx="1193979" cy="212651"/>
          </a:xfrm>
          <a:prstGeom prst="rect">
            <a:avLst/>
          </a:prstGeom>
          <a:solidFill>
            <a:srgbClr val="83BA6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4" name="Rectangle 33"/>
          <p:cNvSpPr/>
          <p:nvPr/>
        </p:nvSpPr>
        <p:spPr>
          <a:xfrm>
            <a:off x="5430646" y="6983611"/>
            <a:ext cx="1193979" cy="212651"/>
          </a:xfrm>
          <a:prstGeom prst="rect">
            <a:avLst/>
          </a:prstGeom>
          <a:solidFill>
            <a:srgbClr val="EFDF5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5" name="Rectangle 34"/>
          <p:cNvSpPr/>
          <p:nvPr/>
        </p:nvSpPr>
        <p:spPr>
          <a:xfrm>
            <a:off x="6616605" y="6983611"/>
            <a:ext cx="798012" cy="212400"/>
          </a:xfrm>
          <a:prstGeom prst="rect">
            <a:avLst/>
          </a:prstGeom>
          <a:solidFill>
            <a:srgbClr val="D38E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36" name="TextBox 35"/>
          <p:cNvSpPr txBox="1"/>
          <p:nvPr/>
        </p:nvSpPr>
        <p:spPr>
          <a:xfrm>
            <a:off x="1814693" y="6061206"/>
            <a:ext cx="2280310" cy="553998"/>
          </a:xfrm>
          <a:prstGeom prst="rect">
            <a:avLst/>
          </a:prstGeom>
          <a:noFill/>
        </p:spPr>
        <p:txBody>
          <a:bodyPr wrap="square" rtlCol="0">
            <a:spAutoFit/>
          </a:bodyPr>
          <a:lstStyle/>
          <a:p>
            <a:r>
              <a:rPr lang="en-US" sz="1600" dirty="0">
                <a:latin typeface="Amatic" panose="02000803000000000000" pitchFamily="2" charset="0"/>
              </a:rPr>
              <a:t>Nom de la </a:t>
            </a:r>
            <a:r>
              <a:rPr lang="en-US" sz="1600" dirty="0" err="1">
                <a:latin typeface="Amatic" panose="02000803000000000000" pitchFamily="2" charset="0"/>
              </a:rPr>
              <a:t>societe</a:t>
            </a:r>
            <a:endParaRPr lang="en-US" sz="1600" dirty="0">
              <a:latin typeface="Amatic" panose="02000803000000000000" pitchFamily="2" charset="0"/>
            </a:endParaRPr>
          </a:p>
          <a:p>
            <a:r>
              <a:rPr lang="en-US" sz="1400" dirty="0" err="1">
                <a:latin typeface="Amatic" panose="02000803000000000000" pitchFamily="2" charset="0"/>
              </a:rPr>
              <a:t>Titre</a:t>
            </a:r>
            <a:r>
              <a:rPr lang="en-US" sz="1400" dirty="0">
                <a:latin typeface="Amatic" panose="02000803000000000000" pitchFamily="2" charset="0"/>
              </a:rPr>
              <a:t> du poste</a:t>
            </a:r>
          </a:p>
        </p:txBody>
      </p:sp>
      <p:sp>
        <p:nvSpPr>
          <p:cNvPr id="37" name="TextBox 36"/>
          <p:cNvSpPr txBox="1"/>
          <p:nvPr/>
        </p:nvSpPr>
        <p:spPr>
          <a:xfrm>
            <a:off x="2031048" y="6648187"/>
            <a:ext cx="1414103" cy="338554"/>
          </a:xfrm>
          <a:prstGeom prst="rect">
            <a:avLst/>
          </a:prstGeom>
          <a:noFill/>
        </p:spPr>
        <p:txBody>
          <a:bodyPr wrap="square" rtlCol="0">
            <a:spAutoFit/>
          </a:bodyPr>
          <a:lstStyle/>
          <a:p>
            <a:r>
              <a:rPr lang="en-US" sz="1600" dirty="0">
                <a:solidFill>
                  <a:srgbClr val="7B54A3"/>
                </a:solidFill>
                <a:latin typeface="Amatic" charset="0"/>
                <a:ea typeface="Amatic" charset="0"/>
                <a:cs typeface="Amatic" charset="0"/>
              </a:rPr>
              <a:t>2010-2017</a:t>
            </a:r>
            <a:endParaRPr lang="en-US" sz="1200" dirty="0">
              <a:solidFill>
                <a:srgbClr val="7B54A3"/>
              </a:solidFill>
              <a:latin typeface="Amatic" charset="0"/>
              <a:ea typeface="Amatic" charset="0"/>
              <a:cs typeface="Amatic" charset="0"/>
            </a:endParaRPr>
          </a:p>
        </p:txBody>
      </p:sp>
      <p:sp>
        <p:nvSpPr>
          <p:cNvPr id="38" name="TextBox 37"/>
          <p:cNvSpPr txBox="1"/>
          <p:nvPr/>
        </p:nvSpPr>
        <p:spPr>
          <a:xfrm>
            <a:off x="413468" y="5109261"/>
            <a:ext cx="3725270" cy="954107"/>
          </a:xfrm>
          <a:prstGeom prst="rect">
            <a:avLst/>
          </a:prstGeom>
          <a:noFill/>
        </p:spPr>
        <p:txBody>
          <a:bodyPr wrap="square" rtlCol="0">
            <a:spAutoFit/>
          </a:bodyPr>
          <a:lstStyle/>
          <a:p>
            <a:pPr>
              <a:tabLst>
                <a:tab pos="723900" algn="l"/>
                <a:tab pos="1447800" algn="l"/>
                <a:tab pos="2171700" algn="l"/>
              </a:tabLst>
              <a:defRPr/>
            </a:pPr>
            <a:r>
              <a:rPr lang="fr-FR" sz="1400" dirty="0">
                <a:latin typeface="Amatic" charset="0"/>
                <a:ea typeface="Amatic" charset="0"/>
                <a:cs typeface="Amat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40" name="TextBox 39"/>
          <p:cNvSpPr txBox="1"/>
          <p:nvPr/>
        </p:nvSpPr>
        <p:spPr>
          <a:xfrm>
            <a:off x="5529310" y="6648187"/>
            <a:ext cx="1414103" cy="338554"/>
          </a:xfrm>
          <a:prstGeom prst="rect">
            <a:avLst/>
          </a:prstGeom>
          <a:noFill/>
        </p:spPr>
        <p:txBody>
          <a:bodyPr wrap="square" rtlCol="0">
            <a:spAutoFit/>
          </a:bodyPr>
          <a:lstStyle/>
          <a:p>
            <a:r>
              <a:rPr lang="en-US" sz="1600" dirty="0">
                <a:solidFill>
                  <a:srgbClr val="F7D932"/>
                </a:solidFill>
                <a:latin typeface="Amatic" charset="0"/>
                <a:ea typeface="Amatic" charset="0"/>
                <a:cs typeface="Amatic" charset="0"/>
              </a:rPr>
              <a:t>2010-2017</a:t>
            </a:r>
            <a:endParaRPr lang="en-US" sz="1200" dirty="0">
              <a:solidFill>
                <a:srgbClr val="F7D932"/>
              </a:solidFill>
              <a:latin typeface="Amatic" charset="0"/>
              <a:ea typeface="Amatic" charset="0"/>
              <a:cs typeface="Amatic" charset="0"/>
            </a:endParaRPr>
          </a:p>
        </p:txBody>
      </p:sp>
      <p:sp>
        <p:nvSpPr>
          <p:cNvPr id="43" name="TextBox 42"/>
          <p:cNvSpPr txBox="1"/>
          <p:nvPr/>
        </p:nvSpPr>
        <p:spPr>
          <a:xfrm>
            <a:off x="4353426" y="7282837"/>
            <a:ext cx="1414103" cy="338554"/>
          </a:xfrm>
          <a:prstGeom prst="rect">
            <a:avLst/>
          </a:prstGeom>
          <a:noFill/>
        </p:spPr>
        <p:txBody>
          <a:bodyPr wrap="square" rtlCol="0">
            <a:spAutoFit/>
          </a:bodyPr>
          <a:lstStyle/>
          <a:p>
            <a:r>
              <a:rPr lang="en-US" sz="1600" dirty="0">
                <a:solidFill>
                  <a:srgbClr val="5CA564"/>
                </a:solidFill>
                <a:latin typeface="Amatic" charset="0"/>
                <a:ea typeface="Amatic" charset="0"/>
                <a:cs typeface="Amatic" charset="0"/>
              </a:rPr>
              <a:t>2010-2017</a:t>
            </a:r>
            <a:endParaRPr lang="en-US" sz="1200" dirty="0">
              <a:solidFill>
                <a:srgbClr val="5CA564"/>
              </a:solidFill>
              <a:latin typeface="Amatic" charset="0"/>
              <a:ea typeface="Amatic" charset="0"/>
              <a:cs typeface="Amatic" charset="0"/>
            </a:endParaRPr>
          </a:p>
        </p:txBody>
      </p:sp>
      <p:sp>
        <p:nvSpPr>
          <p:cNvPr id="45" name="TextBox 44"/>
          <p:cNvSpPr txBox="1"/>
          <p:nvPr/>
        </p:nvSpPr>
        <p:spPr>
          <a:xfrm>
            <a:off x="618619" y="7491891"/>
            <a:ext cx="2158409" cy="523220"/>
          </a:xfrm>
          <a:prstGeom prst="rect">
            <a:avLst/>
          </a:prstGeom>
          <a:noFill/>
        </p:spPr>
        <p:txBody>
          <a:bodyPr wrap="square" rtlCol="0">
            <a:spAutoFit/>
          </a:bodyPr>
          <a:lstStyle/>
          <a:p>
            <a:r>
              <a:rPr lang="en-US" sz="1600" dirty="0">
                <a:latin typeface="Amatic" panose="02000803000000000000" pitchFamily="2" charset="0"/>
              </a:rPr>
              <a:t>Nom de </a:t>
            </a:r>
            <a:r>
              <a:rPr lang="en-US" sz="1600" dirty="0" err="1">
                <a:latin typeface="Amatic" panose="02000803000000000000" pitchFamily="2" charset="0"/>
              </a:rPr>
              <a:t>l’ecole</a:t>
            </a:r>
            <a:endParaRPr lang="en-US" sz="1600" dirty="0">
              <a:latin typeface="Amatic" panose="02000803000000000000" pitchFamily="2" charset="0"/>
            </a:endParaRPr>
          </a:p>
          <a:p>
            <a:r>
              <a:rPr lang="en-US" sz="1200" dirty="0" err="1">
                <a:latin typeface="Amatic" panose="02000803000000000000" pitchFamily="2" charset="0"/>
              </a:rPr>
              <a:t>Diplome</a:t>
            </a:r>
            <a:endParaRPr lang="en-US" sz="1200" dirty="0">
              <a:latin typeface="Amatic" panose="02000803000000000000" pitchFamily="2" charset="0"/>
            </a:endParaRPr>
          </a:p>
        </p:txBody>
      </p:sp>
      <p:sp>
        <p:nvSpPr>
          <p:cNvPr id="46" name="TextBox 45"/>
          <p:cNvSpPr txBox="1"/>
          <p:nvPr/>
        </p:nvSpPr>
        <p:spPr>
          <a:xfrm>
            <a:off x="889484" y="7282837"/>
            <a:ext cx="2158409" cy="338554"/>
          </a:xfrm>
          <a:prstGeom prst="rect">
            <a:avLst/>
          </a:prstGeom>
          <a:noFill/>
        </p:spPr>
        <p:txBody>
          <a:bodyPr wrap="square" rtlCol="0">
            <a:spAutoFit/>
          </a:bodyPr>
          <a:lstStyle/>
          <a:p>
            <a:r>
              <a:rPr lang="en-US" sz="1600" dirty="0">
                <a:solidFill>
                  <a:srgbClr val="C58CE6"/>
                </a:solidFill>
                <a:latin typeface="Amatic" charset="0"/>
                <a:ea typeface="Amatic" charset="0"/>
                <a:cs typeface="Amatic" charset="0"/>
              </a:rPr>
              <a:t>2010-2017</a:t>
            </a:r>
            <a:endParaRPr lang="en-US" sz="1200" dirty="0">
              <a:solidFill>
                <a:srgbClr val="C58CE6"/>
              </a:solidFill>
              <a:latin typeface="Amatic" charset="0"/>
              <a:ea typeface="Amatic" charset="0"/>
              <a:cs typeface="Amatic" charset="0"/>
            </a:endParaRPr>
          </a:p>
        </p:txBody>
      </p:sp>
      <p:sp>
        <p:nvSpPr>
          <p:cNvPr id="47" name="TextBox 46"/>
          <p:cNvSpPr txBox="1"/>
          <p:nvPr/>
        </p:nvSpPr>
        <p:spPr>
          <a:xfrm>
            <a:off x="3444582" y="6091984"/>
            <a:ext cx="2158409" cy="523220"/>
          </a:xfrm>
          <a:prstGeom prst="rect">
            <a:avLst/>
          </a:prstGeom>
          <a:noFill/>
        </p:spPr>
        <p:txBody>
          <a:bodyPr wrap="square" rtlCol="0">
            <a:spAutoFit/>
          </a:bodyPr>
          <a:lstStyle/>
          <a:p>
            <a:r>
              <a:rPr lang="en-US" sz="1600" dirty="0">
                <a:latin typeface="Amatic" panose="02000803000000000000" pitchFamily="2" charset="0"/>
              </a:rPr>
              <a:t>Nom de </a:t>
            </a:r>
            <a:r>
              <a:rPr lang="en-US" sz="1600" dirty="0" err="1">
                <a:latin typeface="Amatic" panose="02000803000000000000" pitchFamily="2" charset="0"/>
              </a:rPr>
              <a:t>l’ecole</a:t>
            </a:r>
            <a:endParaRPr lang="en-US" sz="1600" dirty="0">
              <a:latin typeface="Amatic" panose="02000803000000000000" pitchFamily="2" charset="0"/>
            </a:endParaRPr>
          </a:p>
          <a:p>
            <a:r>
              <a:rPr lang="en-US" sz="1200" dirty="0" err="1">
                <a:latin typeface="Amatic" panose="02000803000000000000" pitchFamily="2" charset="0"/>
              </a:rPr>
              <a:t>Diplome</a:t>
            </a:r>
            <a:endParaRPr lang="en-US" sz="1200" dirty="0">
              <a:latin typeface="Amatic" panose="02000803000000000000" pitchFamily="2" charset="0"/>
            </a:endParaRPr>
          </a:p>
        </p:txBody>
      </p:sp>
      <p:sp>
        <p:nvSpPr>
          <p:cNvPr id="48" name="TextBox 47"/>
          <p:cNvSpPr txBox="1"/>
          <p:nvPr/>
        </p:nvSpPr>
        <p:spPr>
          <a:xfrm>
            <a:off x="3627143" y="6648187"/>
            <a:ext cx="2158409" cy="338554"/>
          </a:xfrm>
          <a:prstGeom prst="rect">
            <a:avLst/>
          </a:prstGeom>
          <a:noFill/>
        </p:spPr>
        <p:txBody>
          <a:bodyPr wrap="square" rtlCol="0">
            <a:spAutoFit/>
          </a:bodyPr>
          <a:lstStyle/>
          <a:p>
            <a:r>
              <a:rPr lang="en-US" sz="1600" dirty="0">
                <a:solidFill>
                  <a:srgbClr val="49AFF6"/>
                </a:solidFill>
                <a:latin typeface="Amatic" charset="0"/>
                <a:ea typeface="Amatic" charset="0"/>
                <a:cs typeface="Amatic" charset="0"/>
              </a:rPr>
              <a:t>2010-2017</a:t>
            </a:r>
            <a:endParaRPr lang="en-US" sz="1200" dirty="0">
              <a:solidFill>
                <a:srgbClr val="49AFF6"/>
              </a:solidFill>
              <a:latin typeface="Amatic" charset="0"/>
              <a:ea typeface="Amatic" charset="0"/>
              <a:cs typeface="Amatic" charset="0"/>
            </a:endParaRPr>
          </a:p>
        </p:txBody>
      </p:sp>
      <p:sp>
        <p:nvSpPr>
          <p:cNvPr id="49" name="TextBox 48"/>
          <p:cNvSpPr txBox="1"/>
          <p:nvPr/>
        </p:nvSpPr>
        <p:spPr>
          <a:xfrm>
            <a:off x="6085686" y="7491891"/>
            <a:ext cx="2158409" cy="523220"/>
          </a:xfrm>
          <a:prstGeom prst="rect">
            <a:avLst/>
          </a:prstGeom>
          <a:noFill/>
        </p:spPr>
        <p:txBody>
          <a:bodyPr wrap="square" rtlCol="0">
            <a:spAutoFit/>
          </a:bodyPr>
          <a:lstStyle/>
          <a:p>
            <a:r>
              <a:rPr lang="en-US" sz="1600" dirty="0">
                <a:latin typeface="Amatic" panose="02000803000000000000" pitchFamily="2" charset="0"/>
              </a:rPr>
              <a:t>Nom de </a:t>
            </a:r>
            <a:r>
              <a:rPr lang="en-US" sz="1600" dirty="0" err="1">
                <a:latin typeface="Amatic" panose="02000803000000000000" pitchFamily="2" charset="0"/>
              </a:rPr>
              <a:t>l’ecole</a:t>
            </a:r>
            <a:endParaRPr lang="en-US" sz="1600" dirty="0">
              <a:latin typeface="Amatic" panose="02000803000000000000" pitchFamily="2" charset="0"/>
            </a:endParaRPr>
          </a:p>
          <a:p>
            <a:r>
              <a:rPr lang="en-US" sz="1200" dirty="0" err="1">
                <a:latin typeface="Amatic" panose="02000803000000000000" pitchFamily="2" charset="0"/>
              </a:rPr>
              <a:t>Diplome</a:t>
            </a:r>
            <a:endParaRPr lang="en-US" sz="1200" dirty="0">
              <a:latin typeface="Amatic" panose="02000803000000000000" pitchFamily="2" charset="0"/>
            </a:endParaRPr>
          </a:p>
        </p:txBody>
      </p:sp>
      <p:sp>
        <p:nvSpPr>
          <p:cNvPr id="50" name="TextBox 49"/>
          <p:cNvSpPr txBox="1"/>
          <p:nvPr/>
        </p:nvSpPr>
        <p:spPr>
          <a:xfrm>
            <a:off x="6268591" y="7282837"/>
            <a:ext cx="2158409" cy="338554"/>
          </a:xfrm>
          <a:prstGeom prst="rect">
            <a:avLst/>
          </a:prstGeom>
          <a:noFill/>
        </p:spPr>
        <p:txBody>
          <a:bodyPr wrap="square" rtlCol="0">
            <a:spAutoFit/>
          </a:bodyPr>
          <a:lstStyle/>
          <a:p>
            <a:r>
              <a:rPr lang="en-US" sz="1600" dirty="0">
                <a:solidFill>
                  <a:srgbClr val="E58222"/>
                </a:solidFill>
                <a:latin typeface="Amatic" charset="0"/>
                <a:ea typeface="Amatic" charset="0"/>
                <a:cs typeface="Amatic" charset="0"/>
              </a:rPr>
              <a:t>2010-2017</a:t>
            </a:r>
            <a:endParaRPr lang="en-US" sz="1200" dirty="0">
              <a:solidFill>
                <a:srgbClr val="E58222"/>
              </a:solidFill>
              <a:latin typeface="Amatic" charset="0"/>
              <a:ea typeface="Amatic" charset="0"/>
              <a:cs typeface="Amatic" charset="0"/>
            </a:endParaRPr>
          </a:p>
        </p:txBody>
      </p:sp>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76660" y="7235071"/>
            <a:ext cx="319785" cy="319785"/>
          </a:xfrm>
          <a:prstGeom prst="rect">
            <a:avLst/>
          </a:prstGeom>
        </p:spPr>
      </p:pic>
      <p:pic>
        <p:nvPicPr>
          <p:cNvPr id="26" name="Picture 2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9294" y="7235071"/>
            <a:ext cx="319785" cy="319785"/>
          </a:xfrm>
          <a:prstGeom prst="rect">
            <a:avLst/>
          </a:prstGeom>
        </p:spPr>
      </p:pic>
      <p:pic>
        <p:nvPicPr>
          <p:cNvPr id="27" name="Picture 26"/>
          <p:cNvPicPr>
            <a:picLocks noChangeAspect="1"/>
          </p:cNvPicPr>
          <p:nvPr/>
        </p:nvPicPr>
        <p:blipFill>
          <a:blip r:embed="rId12">
            <a:extLst>
              <a:ext uri="{BEBA8EAE-BF5A-486C-A8C5-ECC9F3942E4B}">
                <a14:imgProps xmlns:a14="http://schemas.microsoft.com/office/drawing/2010/main">
                  <a14:imgLayer r:embed="rId13">
                    <a14:imgEffect>
                      <a14:saturation sat="33000"/>
                    </a14:imgEffect>
                  </a14:imgLayer>
                </a14:imgProps>
              </a:ext>
              <a:ext uri="{28A0092B-C50C-407E-A947-70E740481C1C}">
                <a14:useLocalDpi xmlns:a14="http://schemas.microsoft.com/office/drawing/2010/main" val="0"/>
              </a:ext>
            </a:extLst>
          </a:blip>
          <a:stretch>
            <a:fillRect/>
          </a:stretch>
        </p:blipFill>
        <p:spPr>
          <a:xfrm>
            <a:off x="1827372" y="6601229"/>
            <a:ext cx="319785" cy="319785"/>
          </a:xfrm>
          <a:prstGeom prst="rect">
            <a:avLst/>
          </a:prstGeom>
        </p:spPr>
      </p:pic>
      <p:pic>
        <p:nvPicPr>
          <p:cNvPr id="28" name="Picture 2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26859" y="6601229"/>
            <a:ext cx="319785" cy="319785"/>
          </a:xfrm>
          <a:prstGeom prst="rect">
            <a:avLst/>
          </a:prstGeom>
        </p:spPr>
      </p:pic>
      <p:pic>
        <p:nvPicPr>
          <p:cNvPr id="51" name="Picture 5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156893" y="7235071"/>
            <a:ext cx="319785" cy="319785"/>
          </a:xfrm>
          <a:prstGeom prst="rect">
            <a:avLst/>
          </a:prstGeom>
        </p:spPr>
      </p:pic>
      <p:pic>
        <p:nvPicPr>
          <p:cNvPr id="52" name="Picture 5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23250" y="6601229"/>
            <a:ext cx="319785" cy="319785"/>
          </a:xfrm>
          <a:prstGeom prst="rect">
            <a:avLst/>
          </a:prstGeom>
        </p:spPr>
      </p:pic>
      <p:sp>
        <p:nvSpPr>
          <p:cNvPr id="57" name="TextBox 56"/>
          <p:cNvSpPr txBox="1"/>
          <p:nvPr/>
        </p:nvSpPr>
        <p:spPr>
          <a:xfrm>
            <a:off x="4166658" y="7491891"/>
            <a:ext cx="2280310" cy="523220"/>
          </a:xfrm>
          <a:prstGeom prst="rect">
            <a:avLst/>
          </a:prstGeom>
          <a:noFill/>
        </p:spPr>
        <p:txBody>
          <a:bodyPr wrap="square" rtlCol="0">
            <a:spAutoFit/>
          </a:bodyPr>
          <a:lstStyle/>
          <a:p>
            <a:r>
              <a:rPr lang="en-US" sz="1600" dirty="0">
                <a:latin typeface="Amatic" panose="02000803000000000000" pitchFamily="2" charset="0"/>
              </a:rPr>
              <a:t>Nom de </a:t>
            </a:r>
            <a:r>
              <a:rPr lang="en-US" sz="1600" dirty="0" err="1">
                <a:latin typeface="Amatic" panose="02000803000000000000" pitchFamily="2" charset="0"/>
              </a:rPr>
              <a:t>l’ecole</a:t>
            </a:r>
            <a:endParaRPr lang="en-US" sz="1600" dirty="0">
              <a:latin typeface="Amatic" panose="02000803000000000000" pitchFamily="2" charset="0"/>
            </a:endParaRPr>
          </a:p>
          <a:p>
            <a:r>
              <a:rPr lang="en-US" sz="1200" dirty="0" err="1">
                <a:latin typeface="Amatic" panose="02000803000000000000" pitchFamily="2" charset="0"/>
              </a:rPr>
              <a:t>Diplome</a:t>
            </a:r>
            <a:endParaRPr lang="en-US" sz="1200" dirty="0">
              <a:latin typeface="Amatic" panose="02000803000000000000" pitchFamily="2" charset="0"/>
            </a:endParaRPr>
          </a:p>
        </p:txBody>
      </p:sp>
      <p:sp>
        <p:nvSpPr>
          <p:cNvPr id="58" name="TextBox 57"/>
          <p:cNvSpPr txBox="1"/>
          <p:nvPr/>
        </p:nvSpPr>
        <p:spPr>
          <a:xfrm>
            <a:off x="3159253" y="8096290"/>
            <a:ext cx="3331299" cy="461665"/>
          </a:xfrm>
          <a:prstGeom prst="rect">
            <a:avLst/>
          </a:prstGeom>
          <a:noFill/>
        </p:spPr>
        <p:txBody>
          <a:bodyPr wrap="square" rtlCol="0">
            <a:spAutoFit/>
          </a:bodyPr>
          <a:lstStyle/>
          <a:p>
            <a:pPr algn="just"/>
            <a:r>
              <a:rPr lang="fr-FR" sz="1200" dirty="0">
                <a:latin typeface="Amatic" charset="0"/>
                <a:ea typeface="Amatic" charset="0"/>
                <a:cs typeface="Amatic" charset="0"/>
              </a:rPr>
              <a:t>Décrivez ici les fonctions que vous avez occupées. Décrivez également vos missions, le nombre de personnes que vous avez encadré.</a:t>
            </a:r>
            <a:endParaRPr lang="fr-FR" sz="1300" dirty="0">
              <a:latin typeface="Amatic" panose="02000803000000000000" pitchFamily="2" charset="0"/>
            </a:endParaRPr>
          </a:p>
        </p:txBody>
      </p:sp>
      <p:sp>
        <p:nvSpPr>
          <p:cNvPr id="59" name="TextBox 58"/>
          <p:cNvSpPr txBox="1"/>
          <p:nvPr/>
        </p:nvSpPr>
        <p:spPr>
          <a:xfrm>
            <a:off x="5287143" y="6061206"/>
            <a:ext cx="2280310" cy="553998"/>
          </a:xfrm>
          <a:prstGeom prst="rect">
            <a:avLst/>
          </a:prstGeom>
          <a:noFill/>
        </p:spPr>
        <p:txBody>
          <a:bodyPr wrap="square" rtlCol="0">
            <a:spAutoFit/>
          </a:bodyPr>
          <a:lstStyle/>
          <a:p>
            <a:r>
              <a:rPr lang="en-US" sz="1600" dirty="0">
                <a:latin typeface="Amatic" panose="02000803000000000000" pitchFamily="2" charset="0"/>
              </a:rPr>
              <a:t>Nom de la </a:t>
            </a:r>
            <a:r>
              <a:rPr lang="en-US" sz="1600" dirty="0" err="1">
                <a:latin typeface="Amatic" panose="02000803000000000000" pitchFamily="2" charset="0"/>
              </a:rPr>
              <a:t>societe</a:t>
            </a:r>
            <a:endParaRPr lang="en-US" sz="1600" dirty="0">
              <a:latin typeface="Amatic" panose="02000803000000000000" pitchFamily="2" charset="0"/>
            </a:endParaRPr>
          </a:p>
          <a:p>
            <a:r>
              <a:rPr lang="en-US" sz="1400" dirty="0" err="1">
                <a:latin typeface="Amatic" panose="02000803000000000000" pitchFamily="2" charset="0"/>
              </a:rPr>
              <a:t>Titre</a:t>
            </a:r>
            <a:r>
              <a:rPr lang="en-US" sz="1400" dirty="0">
                <a:latin typeface="Amatic" panose="02000803000000000000" pitchFamily="2" charset="0"/>
              </a:rPr>
              <a:t> du poste</a:t>
            </a:r>
          </a:p>
        </p:txBody>
      </p:sp>
      <p:sp>
        <p:nvSpPr>
          <p:cNvPr id="60" name="TextBox 59"/>
          <p:cNvSpPr txBox="1"/>
          <p:nvPr/>
        </p:nvSpPr>
        <p:spPr>
          <a:xfrm>
            <a:off x="4635498" y="5467213"/>
            <a:ext cx="2784273" cy="646331"/>
          </a:xfrm>
          <a:prstGeom prst="rect">
            <a:avLst/>
          </a:prstGeom>
          <a:noFill/>
        </p:spPr>
        <p:txBody>
          <a:bodyPr wrap="square" rtlCol="0">
            <a:spAutoFit/>
          </a:bodyPr>
          <a:lstStyle/>
          <a:p>
            <a:pPr algn="just"/>
            <a:r>
              <a:rPr lang="fr-FR" sz="1200" dirty="0">
                <a:latin typeface="Amatic" charset="0"/>
                <a:ea typeface="Amatic" charset="0"/>
                <a:cs typeface="Amatic" charset="0"/>
              </a:rPr>
              <a:t>Décrivez ici les fonctions que vous avez occupées. Décrivez également vos missions, le nombre de personnes que vous avez encadré.</a:t>
            </a:r>
            <a:endParaRPr lang="fr-FR" sz="1300" dirty="0">
              <a:latin typeface="Amatic" panose="02000803000000000000" pitchFamily="2" charset="0"/>
            </a:endParaRPr>
          </a:p>
        </p:txBody>
      </p:sp>
      <p:sp>
        <p:nvSpPr>
          <p:cNvPr id="55" name="TextBox 54"/>
          <p:cNvSpPr txBox="1"/>
          <p:nvPr/>
        </p:nvSpPr>
        <p:spPr>
          <a:xfrm>
            <a:off x="5041262" y="2656916"/>
            <a:ext cx="2952199" cy="615553"/>
          </a:xfrm>
          <a:prstGeom prst="rect">
            <a:avLst/>
          </a:prstGeom>
          <a:noFill/>
        </p:spPr>
        <p:txBody>
          <a:bodyPr wrap="square" rtlCol="0">
            <a:spAutoFit/>
          </a:bodyPr>
          <a:lstStyle/>
          <a:p>
            <a:pPr>
              <a:lnSpc>
                <a:spcPct val="80000"/>
              </a:lnSpc>
            </a:pPr>
            <a:r>
              <a:rPr lang="en-US" sz="4000" dirty="0">
                <a:solidFill>
                  <a:srgbClr val="E58222"/>
                </a:solidFill>
                <a:latin typeface="Jenna Sue" pitchFamily="2" charset="0"/>
                <a:ea typeface="Kozuka Gothic Pro L" panose="020B0200000000000000" pitchFamily="34" charset="-128"/>
              </a:rPr>
              <a:t>Ma </a:t>
            </a:r>
            <a:r>
              <a:rPr lang="en-US" sz="4000" dirty="0" err="1">
                <a:solidFill>
                  <a:srgbClr val="E58222"/>
                </a:solidFill>
                <a:latin typeface="Jenna Sue" pitchFamily="2" charset="0"/>
                <a:ea typeface="Kozuka Gothic Pro L" panose="020B0200000000000000" pitchFamily="34" charset="-128"/>
              </a:rPr>
              <a:t>personnalite</a:t>
            </a:r>
            <a:endParaRPr lang="en-US" sz="8000" dirty="0">
              <a:solidFill>
                <a:srgbClr val="E58222"/>
              </a:solidFill>
              <a:latin typeface="Jenna Sue" pitchFamily="2" charset="0"/>
              <a:ea typeface="Kozuka Gothic Pro L" panose="020B0200000000000000" pitchFamily="34" charset="-128"/>
            </a:endParaRPr>
          </a:p>
        </p:txBody>
      </p:sp>
      <p:sp>
        <p:nvSpPr>
          <p:cNvPr id="4" name="Rectangle 3"/>
          <p:cNvSpPr/>
          <p:nvPr/>
        </p:nvSpPr>
        <p:spPr>
          <a:xfrm>
            <a:off x="5513500"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5" name="Rectangle 64"/>
          <p:cNvSpPr/>
          <p:nvPr/>
        </p:nvSpPr>
        <p:spPr>
          <a:xfrm>
            <a:off x="706935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6" name="Rectangle 65"/>
          <p:cNvSpPr/>
          <p:nvPr/>
        </p:nvSpPr>
        <p:spPr>
          <a:xfrm>
            <a:off x="6810042" y="3237862"/>
            <a:ext cx="212389" cy="212389"/>
          </a:xfrm>
          <a:prstGeom prst="rect">
            <a:avLst/>
          </a:prstGeom>
          <a:solidFill>
            <a:schemeClr val="accent3">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7" name="Rectangle 66"/>
          <p:cNvSpPr/>
          <p:nvPr/>
        </p:nvSpPr>
        <p:spPr>
          <a:xfrm>
            <a:off x="6550736" y="3237862"/>
            <a:ext cx="212389" cy="212389"/>
          </a:xfrm>
          <a:prstGeom prst="rect">
            <a:avLst/>
          </a:prstGeom>
          <a:solidFill>
            <a:schemeClr val="accent3">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8" name="Rectangle 67"/>
          <p:cNvSpPr/>
          <p:nvPr/>
        </p:nvSpPr>
        <p:spPr>
          <a:xfrm>
            <a:off x="629142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69" name="Rectangle 68"/>
          <p:cNvSpPr/>
          <p:nvPr/>
        </p:nvSpPr>
        <p:spPr>
          <a:xfrm>
            <a:off x="6032116"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0" name="Rectangle 69"/>
          <p:cNvSpPr/>
          <p:nvPr/>
        </p:nvSpPr>
        <p:spPr>
          <a:xfrm>
            <a:off x="5772807" y="3237862"/>
            <a:ext cx="212389" cy="212389"/>
          </a:xfrm>
          <a:prstGeom prst="rect">
            <a:avLst/>
          </a:prstGeom>
          <a:solidFill>
            <a:srgbClr val="5CA56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1" name="Rectangle 70"/>
          <p:cNvSpPr/>
          <p:nvPr/>
        </p:nvSpPr>
        <p:spPr>
          <a:xfrm>
            <a:off x="5513500"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2" name="Rectangle 71"/>
          <p:cNvSpPr/>
          <p:nvPr/>
        </p:nvSpPr>
        <p:spPr>
          <a:xfrm>
            <a:off x="706935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3" name="Rectangle 72"/>
          <p:cNvSpPr/>
          <p:nvPr/>
        </p:nvSpPr>
        <p:spPr>
          <a:xfrm>
            <a:off x="6810042" y="3600439"/>
            <a:ext cx="212389" cy="212389"/>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4" name="Rectangle 73"/>
          <p:cNvSpPr/>
          <p:nvPr/>
        </p:nvSpPr>
        <p:spPr>
          <a:xfrm>
            <a:off x="6550736" y="3600439"/>
            <a:ext cx="212389" cy="212389"/>
          </a:xfrm>
          <a:prstGeom prst="rect">
            <a:avLst/>
          </a:prstGeom>
          <a:solidFill>
            <a:schemeClr val="tx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5" name="Rectangle 74"/>
          <p:cNvSpPr/>
          <p:nvPr/>
        </p:nvSpPr>
        <p:spPr>
          <a:xfrm>
            <a:off x="6291427"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6" name="Rectangle 75"/>
          <p:cNvSpPr/>
          <p:nvPr/>
        </p:nvSpPr>
        <p:spPr>
          <a:xfrm>
            <a:off x="6032116" y="3600439"/>
            <a:ext cx="212389" cy="212389"/>
          </a:xfrm>
          <a:prstGeom prst="rect">
            <a:avLst/>
          </a:prstGeom>
          <a:solidFill>
            <a:schemeClr val="tx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7" name="Rectangle 76"/>
          <p:cNvSpPr/>
          <p:nvPr/>
        </p:nvSpPr>
        <p:spPr>
          <a:xfrm>
            <a:off x="5772807" y="3600439"/>
            <a:ext cx="212389" cy="212389"/>
          </a:xfrm>
          <a:prstGeom prst="rect">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8" name="Rectangle 77"/>
          <p:cNvSpPr/>
          <p:nvPr/>
        </p:nvSpPr>
        <p:spPr>
          <a:xfrm>
            <a:off x="5513500"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79" name="Rectangle 78"/>
          <p:cNvSpPr/>
          <p:nvPr/>
        </p:nvSpPr>
        <p:spPr>
          <a:xfrm>
            <a:off x="706935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0" name="Rectangle 79"/>
          <p:cNvSpPr/>
          <p:nvPr/>
        </p:nvSpPr>
        <p:spPr>
          <a:xfrm>
            <a:off x="6810042"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1" name="Rectangle 80"/>
          <p:cNvSpPr/>
          <p:nvPr/>
        </p:nvSpPr>
        <p:spPr>
          <a:xfrm>
            <a:off x="6550736" y="3963016"/>
            <a:ext cx="212389" cy="212389"/>
          </a:xfrm>
          <a:prstGeom prst="rect">
            <a:avLst/>
          </a:prstGeom>
          <a:solidFill>
            <a:schemeClr val="accent2">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2" name="Rectangle 81"/>
          <p:cNvSpPr/>
          <p:nvPr/>
        </p:nvSpPr>
        <p:spPr>
          <a:xfrm>
            <a:off x="6291427"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3" name="Rectangle 82"/>
          <p:cNvSpPr/>
          <p:nvPr/>
        </p:nvSpPr>
        <p:spPr>
          <a:xfrm>
            <a:off x="6032116" y="3963016"/>
            <a:ext cx="212389" cy="212389"/>
          </a:xfrm>
          <a:prstGeom prst="rect">
            <a:avLst/>
          </a:prstGeom>
          <a:solidFill>
            <a:schemeClr val="accent2">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4" name="Rectangle 83"/>
          <p:cNvSpPr/>
          <p:nvPr/>
        </p:nvSpPr>
        <p:spPr>
          <a:xfrm>
            <a:off x="5772807" y="3963016"/>
            <a:ext cx="212389" cy="212389"/>
          </a:xfrm>
          <a:prstGeom prst="rect">
            <a:avLst/>
          </a:prstGeom>
          <a:solidFill>
            <a:schemeClr val="accent2">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5" name="Rectangle 84"/>
          <p:cNvSpPr/>
          <p:nvPr/>
        </p:nvSpPr>
        <p:spPr>
          <a:xfrm>
            <a:off x="5513500"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6" name="Rectangle 85"/>
          <p:cNvSpPr/>
          <p:nvPr/>
        </p:nvSpPr>
        <p:spPr>
          <a:xfrm>
            <a:off x="7069352" y="4325593"/>
            <a:ext cx="212389" cy="212389"/>
          </a:xfrm>
          <a:prstGeom prst="rect">
            <a:avLst/>
          </a:prstGeom>
          <a:solidFill>
            <a:schemeClr val="accent4">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7" name="Rectangle 86"/>
          <p:cNvSpPr/>
          <p:nvPr/>
        </p:nvSpPr>
        <p:spPr>
          <a:xfrm>
            <a:off x="6810042"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8" name="Rectangle 87"/>
          <p:cNvSpPr/>
          <p:nvPr/>
        </p:nvSpPr>
        <p:spPr>
          <a:xfrm>
            <a:off x="6550736" y="4325593"/>
            <a:ext cx="212389" cy="212389"/>
          </a:xfrm>
          <a:prstGeom prst="rect">
            <a:avLst/>
          </a:prstGeom>
          <a:solidFill>
            <a:schemeClr val="accent4">
              <a:lumMod val="40000"/>
              <a:lumOff val="6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89" name="Rectangle 88"/>
          <p:cNvSpPr/>
          <p:nvPr/>
        </p:nvSpPr>
        <p:spPr>
          <a:xfrm>
            <a:off x="6291427"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0" name="Rectangle 89"/>
          <p:cNvSpPr/>
          <p:nvPr/>
        </p:nvSpPr>
        <p:spPr>
          <a:xfrm>
            <a:off x="6032116" y="4325593"/>
            <a:ext cx="212389" cy="212389"/>
          </a:xfrm>
          <a:prstGeom prst="rect">
            <a:avLst/>
          </a:prstGeom>
          <a:solidFill>
            <a:schemeClr val="accent4">
              <a:lumMod val="60000"/>
              <a:lumOff val="4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91" name="Rectangle 90"/>
          <p:cNvSpPr/>
          <p:nvPr/>
        </p:nvSpPr>
        <p:spPr>
          <a:xfrm>
            <a:off x="5772807" y="4325593"/>
            <a:ext cx="212389" cy="212389"/>
          </a:xfrm>
          <a:prstGeom prst="rect">
            <a:avLst/>
          </a:prstGeom>
          <a:solidFill>
            <a:srgbClr val="7030A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uk-UA"/>
          </a:p>
        </p:txBody>
      </p:sp>
      <p:sp>
        <p:nvSpPr>
          <p:cNvPr id="106" name="TextBox 105"/>
          <p:cNvSpPr txBox="1"/>
          <p:nvPr/>
        </p:nvSpPr>
        <p:spPr>
          <a:xfrm>
            <a:off x="4491722" y="3033276"/>
            <a:ext cx="854006" cy="461665"/>
          </a:xfrm>
          <a:prstGeom prst="rect">
            <a:avLst/>
          </a:prstGeom>
          <a:noFill/>
        </p:spPr>
        <p:txBody>
          <a:bodyPr wrap="square" rtlCol="0">
            <a:spAutoFit/>
          </a:bodyPr>
          <a:lstStyle/>
          <a:p>
            <a:r>
              <a:rPr lang="en-US" sz="2400" dirty="0" err="1">
                <a:latin typeface="Amatic" panose="02000803000000000000" pitchFamily="2" charset="0"/>
              </a:rPr>
              <a:t>creatif</a:t>
            </a:r>
            <a:endParaRPr lang="en-US" sz="2000" dirty="0">
              <a:latin typeface="Amatic" panose="02000803000000000000" pitchFamily="2" charset="0"/>
            </a:endParaRPr>
          </a:p>
        </p:txBody>
      </p:sp>
      <p:sp>
        <p:nvSpPr>
          <p:cNvPr id="107" name="TextBox 106"/>
          <p:cNvSpPr txBox="1"/>
          <p:nvPr/>
        </p:nvSpPr>
        <p:spPr>
          <a:xfrm>
            <a:off x="4491722" y="3390392"/>
            <a:ext cx="854006" cy="461665"/>
          </a:xfrm>
          <a:prstGeom prst="rect">
            <a:avLst/>
          </a:prstGeom>
          <a:noFill/>
        </p:spPr>
        <p:txBody>
          <a:bodyPr wrap="square" rtlCol="0">
            <a:spAutoFit/>
          </a:bodyPr>
          <a:lstStyle/>
          <a:p>
            <a:r>
              <a:rPr lang="en-US" sz="2400" dirty="0">
                <a:latin typeface="Amatic" panose="02000803000000000000" pitchFamily="2" charset="0"/>
              </a:rPr>
              <a:t>Leader</a:t>
            </a:r>
            <a:endParaRPr lang="en-US" sz="2000" dirty="0">
              <a:latin typeface="Amatic" panose="02000803000000000000" pitchFamily="2" charset="0"/>
            </a:endParaRPr>
          </a:p>
        </p:txBody>
      </p:sp>
      <p:sp>
        <p:nvSpPr>
          <p:cNvPr id="108" name="TextBox 107"/>
          <p:cNvSpPr txBox="1"/>
          <p:nvPr/>
        </p:nvSpPr>
        <p:spPr>
          <a:xfrm>
            <a:off x="4491722" y="3761158"/>
            <a:ext cx="854006" cy="461665"/>
          </a:xfrm>
          <a:prstGeom prst="rect">
            <a:avLst/>
          </a:prstGeom>
          <a:noFill/>
        </p:spPr>
        <p:txBody>
          <a:bodyPr wrap="square" rtlCol="0">
            <a:spAutoFit/>
          </a:bodyPr>
          <a:lstStyle/>
          <a:p>
            <a:r>
              <a:rPr lang="en-US" sz="2400" dirty="0" err="1">
                <a:latin typeface="Amatic" panose="02000803000000000000" pitchFamily="2" charset="0"/>
              </a:rPr>
              <a:t>Serieux</a:t>
            </a:r>
            <a:endParaRPr lang="en-US" sz="2000" dirty="0">
              <a:latin typeface="Amatic" panose="02000803000000000000" pitchFamily="2" charset="0"/>
            </a:endParaRPr>
          </a:p>
        </p:txBody>
      </p:sp>
      <p:sp>
        <p:nvSpPr>
          <p:cNvPr id="109" name="TextBox 108"/>
          <p:cNvSpPr txBox="1"/>
          <p:nvPr/>
        </p:nvSpPr>
        <p:spPr>
          <a:xfrm>
            <a:off x="4491722" y="4131923"/>
            <a:ext cx="974856" cy="461665"/>
          </a:xfrm>
          <a:prstGeom prst="rect">
            <a:avLst/>
          </a:prstGeom>
          <a:noFill/>
        </p:spPr>
        <p:txBody>
          <a:bodyPr wrap="square" rtlCol="0">
            <a:spAutoFit/>
          </a:bodyPr>
          <a:lstStyle/>
          <a:p>
            <a:r>
              <a:rPr lang="en-US" sz="2400">
                <a:latin typeface="Amatic" panose="02000803000000000000" pitchFamily="2" charset="0"/>
              </a:rPr>
              <a:t>ORganise</a:t>
            </a:r>
            <a:endParaRPr lang="en-US" sz="2000" dirty="0">
              <a:latin typeface="Amatic" panose="02000803000000000000" pitchFamily="2" charset="0"/>
            </a:endParaRPr>
          </a:p>
        </p:txBody>
      </p:sp>
      <p:pic>
        <p:nvPicPr>
          <p:cNvPr id="112" name="Picture 111"/>
          <p:cNvPicPr>
            <a:picLocks noChangeAspect="1"/>
          </p:cNvPicPr>
          <p:nvPr/>
        </p:nvPicPr>
        <p:blipFill rotWithShape="1">
          <a:blip r:embed="rId3">
            <a:extLst>
              <a:ext uri="{28A0092B-C50C-407E-A947-70E740481C1C}">
                <a14:useLocalDpi xmlns:a14="http://schemas.microsoft.com/office/drawing/2010/main" val="0"/>
              </a:ext>
            </a:extLst>
          </a:blip>
          <a:srcRect l="31619" t="24603" b="27188"/>
          <a:stretch/>
        </p:blipFill>
        <p:spPr>
          <a:xfrm>
            <a:off x="4273357" y="8665180"/>
            <a:ext cx="3296483" cy="653790"/>
          </a:xfrm>
          <a:prstGeom prst="rect">
            <a:avLst/>
          </a:prstGeom>
        </p:spPr>
      </p:pic>
      <p:sp>
        <p:nvSpPr>
          <p:cNvPr id="113" name="TextBox 112"/>
          <p:cNvSpPr txBox="1"/>
          <p:nvPr/>
        </p:nvSpPr>
        <p:spPr>
          <a:xfrm>
            <a:off x="4918725" y="8729935"/>
            <a:ext cx="2952199" cy="615553"/>
          </a:xfrm>
          <a:prstGeom prst="rect">
            <a:avLst/>
          </a:prstGeom>
          <a:noFill/>
        </p:spPr>
        <p:txBody>
          <a:bodyPr wrap="square" rtlCol="0">
            <a:spAutoFit/>
          </a:bodyPr>
          <a:lstStyle/>
          <a:p>
            <a:pPr>
              <a:lnSpc>
                <a:spcPct val="80000"/>
              </a:lnSpc>
            </a:pPr>
            <a:r>
              <a:rPr lang="en-US" sz="4000" dirty="0">
                <a:solidFill>
                  <a:srgbClr val="FFFFCC"/>
                </a:solidFill>
                <a:latin typeface="Jenna Sue" pitchFamily="2" charset="0"/>
                <a:ea typeface="Kozuka Gothic Pro L" panose="020B0200000000000000" pitchFamily="34" charset="-128"/>
              </a:rPr>
              <a:t>Me </a:t>
            </a:r>
            <a:r>
              <a:rPr lang="en-US" sz="4000" dirty="0" err="1">
                <a:solidFill>
                  <a:srgbClr val="FFFFCC"/>
                </a:solidFill>
                <a:latin typeface="Jenna Sue" pitchFamily="2" charset="0"/>
                <a:ea typeface="Kozuka Gothic Pro L" panose="020B0200000000000000" pitchFamily="34" charset="-128"/>
              </a:rPr>
              <a:t>contacter</a:t>
            </a:r>
            <a:endParaRPr lang="en-US" sz="8000" dirty="0">
              <a:solidFill>
                <a:srgbClr val="FFFFCC"/>
              </a:solidFill>
              <a:latin typeface="Jenna Sue" pitchFamily="2" charset="0"/>
              <a:ea typeface="Kozuka Gothic Pro L" panose="020B0200000000000000" pitchFamily="34" charset="-128"/>
            </a:endParaRPr>
          </a:p>
        </p:txBody>
      </p:sp>
      <p:sp>
        <p:nvSpPr>
          <p:cNvPr id="114" name="TextBox 113"/>
          <p:cNvSpPr txBox="1"/>
          <p:nvPr/>
        </p:nvSpPr>
        <p:spPr>
          <a:xfrm>
            <a:off x="192874" y="8908108"/>
            <a:ext cx="2952199" cy="563231"/>
          </a:xfrm>
          <a:prstGeom prst="rect">
            <a:avLst/>
          </a:prstGeom>
          <a:noFill/>
        </p:spPr>
        <p:txBody>
          <a:bodyPr wrap="square" rtlCol="0">
            <a:spAutoFit/>
          </a:bodyPr>
          <a:lstStyle/>
          <a:p>
            <a:pPr>
              <a:lnSpc>
                <a:spcPct val="80000"/>
              </a:lnSpc>
            </a:pPr>
            <a:r>
              <a:rPr lang="en-US" sz="3600" dirty="0" err="1">
                <a:solidFill>
                  <a:srgbClr val="E58222"/>
                </a:solidFill>
                <a:latin typeface="Jenna Sue" pitchFamily="2" charset="0"/>
                <a:ea typeface="Kozuka Gothic Pro L" panose="020B0200000000000000" pitchFamily="34" charset="-128"/>
              </a:rPr>
              <a:t>Langues</a:t>
            </a:r>
            <a:endParaRPr lang="en-US" sz="7200" dirty="0">
              <a:solidFill>
                <a:srgbClr val="E58222"/>
              </a:solidFill>
              <a:latin typeface="Jenna Sue" pitchFamily="2" charset="0"/>
              <a:ea typeface="Kozuka Gothic Pro L" panose="020B0200000000000000" pitchFamily="34" charset="-128"/>
            </a:endParaRPr>
          </a:p>
        </p:txBody>
      </p:sp>
      <p:sp>
        <p:nvSpPr>
          <p:cNvPr id="115" name="TextBox 114"/>
          <p:cNvSpPr txBox="1"/>
          <p:nvPr/>
        </p:nvSpPr>
        <p:spPr>
          <a:xfrm>
            <a:off x="2720730" y="8908108"/>
            <a:ext cx="2952199" cy="563231"/>
          </a:xfrm>
          <a:prstGeom prst="rect">
            <a:avLst/>
          </a:prstGeom>
          <a:noFill/>
        </p:spPr>
        <p:txBody>
          <a:bodyPr wrap="square" rtlCol="0">
            <a:spAutoFit/>
          </a:bodyPr>
          <a:lstStyle/>
          <a:p>
            <a:pPr>
              <a:lnSpc>
                <a:spcPct val="80000"/>
              </a:lnSpc>
            </a:pPr>
            <a:r>
              <a:rPr lang="en-US" sz="3600" dirty="0">
                <a:solidFill>
                  <a:srgbClr val="E58222"/>
                </a:solidFill>
                <a:latin typeface="Jenna Sue" pitchFamily="2" charset="0"/>
                <a:ea typeface="Kozuka Gothic Pro L" panose="020B0200000000000000" pitchFamily="34" charset="-128"/>
              </a:rPr>
              <a:t>Hobbies</a:t>
            </a:r>
            <a:endParaRPr lang="en-US" sz="7200" dirty="0">
              <a:solidFill>
                <a:srgbClr val="E58222"/>
              </a:solidFill>
              <a:latin typeface="Jenna Sue" pitchFamily="2" charset="0"/>
              <a:ea typeface="Kozuka Gothic Pro L" panose="020B0200000000000000" pitchFamily="34" charset="-128"/>
            </a:endParaRPr>
          </a:p>
        </p:txBody>
      </p:sp>
      <p:sp>
        <p:nvSpPr>
          <p:cNvPr id="116" name="TextBox 115"/>
          <p:cNvSpPr txBox="1"/>
          <p:nvPr/>
        </p:nvSpPr>
        <p:spPr>
          <a:xfrm>
            <a:off x="330596" y="9318970"/>
            <a:ext cx="2158409" cy="400110"/>
          </a:xfrm>
          <a:prstGeom prst="rect">
            <a:avLst/>
          </a:prstGeom>
          <a:noFill/>
        </p:spPr>
        <p:txBody>
          <a:bodyPr wrap="square" rtlCol="0">
            <a:spAutoFit/>
          </a:bodyPr>
          <a:lstStyle/>
          <a:p>
            <a:r>
              <a:rPr lang="en-US" sz="2000" dirty="0" err="1">
                <a:latin typeface="Amatic" panose="02000803000000000000" pitchFamily="2" charset="0"/>
              </a:rPr>
              <a:t>Anglais</a:t>
            </a:r>
            <a:endParaRPr lang="en-US" sz="2000" dirty="0">
              <a:latin typeface="Amatic" panose="02000803000000000000" pitchFamily="2" charset="0"/>
            </a:endParaRPr>
          </a:p>
        </p:txBody>
      </p:sp>
      <p:sp>
        <p:nvSpPr>
          <p:cNvPr id="117" name="TextBox 116"/>
          <p:cNvSpPr txBox="1"/>
          <p:nvPr/>
        </p:nvSpPr>
        <p:spPr>
          <a:xfrm>
            <a:off x="1222772" y="9362873"/>
            <a:ext cx="2158409" cy="338554"/>
          </a:xfrm>
          <a:prstGeom prst="rect">
            <a:avLst/>
          </a:prstGeom>
          <a:noFill/>
        </p:spPr>
        <p:txBody>
          <a:bodyPr wrap="square" rtlCol="0">
            <a:spAutoFit/>
          </a:bodyPr>
          <a:lstStyle/>
          <a:p>
            <a:r>
              <a:rPr lang="en-US" sz="1600" dirty="0" err="1">
                <a:latin typeface="Amatic" panose="02000803000000000000" pitchFamily="2" charset="0"/>
              </a:rPr>
              <a:t>Natif</a:t>
            </a:r>
            <a:endParaRPr lang="en-US" sz="1600" dirty="0">
              <a:latin typeface="Amatic" panose="02000803000000000000" pitchFamily="2" charset="0"/>
            </a:endParaRPr>
          </a:p>
        </p:txBody>
      </p:sp>
      <p:sp>
        <p:nvSpPr>
          <p:cNvPr id="118" name="TextBox 117"/>
          <p:cNvSpPr txBox="1"/>
          <p:nvPr/>
        </p:nvSpPr>
        <p:spPr>
          <a:xfrm>
            <a:off x="332869" y="9703384"/>
            <a:ext cx="2158409" cy="400110"/>
          </a:xfrm>
          <a:prstGeom prst="rect">
            <a:avLst/>
          </a:prstGeom>
          <a:noFill/>
        </p:spPr>
        <p:txBody>
          <a:bodyPr wrap="square" rtlCol="0">
            <a:spAutoFit/>
          </a:bodyPr>
          <a:lstStyle/>
          <a:p>
            <a:r>
              <a:rPr lang="en-US" sz="2000" dirty="0" err="1">
                <a:latin typeface="Amatic" panose="02000803000000000000" pitchFamily="2" charset="0"/>
              </a:rPr>
              <a:t>allemand</a:t>
            </a:r>
            <a:endParaRPr lang="en-US" sz="2000" dirty="0">
              <a:latin typeface="Amatic" panose="02000803000000000000" pitchFamily="2" charset="0"/>
            </a:endParaRPr>
          </a:p>
        </p:txBody>
      </p:sp>
      <p:sp>
        <p:nvSpPr>
          <p:cNvPr id="119" name="TextBox 118"/>
          <p:cNvSpPr txBox="1"/>
          <p:nvPr/>
        </p:nvSpPr>
        <p:spPr>
          <a:xfrm>
            <a:off x="1225045" y="9747287"/>
            <a:ext cx="2158409" cy="338554"/>
          </a:xfrm>
          <a:prstGeom prst="rect">
            <a:avLst/>
          </a:prstGeom>
          <a:noFill/>
        </p:spPr>
        <p:txBody>
          <a:bodyPr wrap="square" rtlCol="0">
            <a:spAutoFit/>
          </a:bodyPr>
          <a:lstStyle/>
          <a:p>
            <a:r>
              <a:rPr lang="en-US" sz="1600" dirty="0" err="1">
                <a:latin typeface="Amatic" panose="02000803000000000000" pitchFamily="2" charset="0"/>
              </a:rPr>
              <a:t>Intermediare</a:t>
            </a:r>
            <a:endParaRPr lang="en-US" sz="1600" dirty="0">
              <a:latin typeface="Amatic" panose="02000803000000000000" pitchFamily="2" charset="0"/>
            </a:endParaRPr>
          </a:p>
        </p:txBody>
      </p:sp>
      <p:sp>
        <p:nvSpPr>
          <p:cNvPr id="120" name="TextBox 119"/>
          <p:cNvSpPr txBox="1"/>
          <p:nvPr/>
        </p:nvSpPr>
        <p:spPr>
          <a:xfrm>
            <a:off x="348789" y="10060503"/>
            <a:ext cx="2158409" cy="400110"/>
          </a:xfrm>
          <a:prstGeom prst="rect">
            <a:avLst/>
          </a:prstGeom>
          <a:noFill/>
        </p:spPr>
        <p:txBody>
          <a:bodyPr wrap="square" rtlCol="0">
            <a:spAutoFit/>
          </a:bodyPr>
          <a:lstStyle/>
          <a:p>
            <a:r>
              <a:rPr lang="en-US" sz="2000" dirty="0" err="1">
                <a:latin typeface="Amatic" panose="02000803000000000000" pitchFamily="2" charset="0"/>
              </a:rPr>
              <a:t>Espagnol</a:t>
            </a:r>
            <a:endParaRPr lang="en-US" sz="2000" dirty="0">
              <a:latin typeface="Amatic" panose="02000803000000000000" pitchFamily="2" charset="0"/>
            </a:endParaRPr>
          </a:p>
        </p:txBody>
      </p:sp>
      <p:sp>
        <p:nvSpPr>
          <p:cNvPr id="121" name="TextBox 120"/>
          <p:cNvSpPr txBox="1"/>
          <p:nvPr/>
        </p:nvSpPr>
        <p:spPr>
          <a:xfrm>
            <a:off x="1240965" y="10104406"/>
            <a:ext cx="2158409" cy="338554"/>
          </a:xfrm>
          <a:prstGeom prst="rect">
            <a:avLst/>
          </a:prstGeom>
          <a:noFill/>
        </p:spPr>
        <p:txBody>
          <a:bodyPr wrap="square" rtlCol="0">
            <a:spAutoFit/>
          </a:bodyPr>
          <a:lstStyle/>
          <a:p>
            <a:r>
              <a:rPr lang="en-US" sz="1600" dirty="0">
                <a:latin typeface="Amatic" panose="02000803000000000000" pitchFamily="2" charset="0"/>
              </a:rPr>
              <a:t>Basic</a:t>
            </a:r>
          </a:p>
        </p:txBody>
      </p:sp>
      <p:sp>
        <p:nvSpPr>
          <p:cNvPr id="122" name="TextBox 121"/>
          <p:cNvSpPr txBox="1"/>
          <p:nvPr/>
        </p:nvSpPr>
        <p:spPr>
          <a:xfrm>
            <a:off x="2740977" y="9352707"/>
            <a:ext cx="2158409" cy="338554"/>
          </a:xfrm>
          <a:prstGeom prst="rect">
            <a:avLst/>
          </a:prstGeom>
          <a:noFill/>
        </p:spPr>
        <p:txBody>
          <a:bodyPr wrap="square" rtlCol="0">
            <a:spAutoFit/>
          </a:bodyPr>
          <a:lstStyle/>
          <a:p>
            <a:r>
              <a:rPr lang="en-US" sz="1600" dirty="0">
                <a:latin typeface="Amatic" panose="02000803000000000000" pitchFamily="2" charset="0"/>
              </a:rPr>
              <a:t>Dessin</a:t>
            </a:r>
          </a:p>
        </p:txBody>
      </p:sp>
      <p:sp>
        <p:nvSpPr>
          <p:cNvPr id="123" name="TextBox 122"/>
          <p:cNvSpPr txBox="1"/>
          <p:nvPr/>
        </p:nvSpPr>
        <p:spPr>
          <a:xfrm>
            <a:off x="2736927" y="9737645"/>
            <a:ext cx="2158409" cy="338554"/>
          </a:xfrm>
          <a:prstGeom prst="rect">
            <a:avLst/>
          </a:prstGeom>
          <a:noFill/>
        </p:spPr>
        <p:txBody>
          <a:bodyPr wrap="square" rtlCol="0">
            <a:spAutoFit/>
          </a:bodyPr>
          <a:lstStyle/>
          <a:p>
            <a:r>
              <a:rPr lang="en-US" sz="1600" dirty="0">
                <a:latin typeface="Amatic" panose="02000803000000000000" pitchFamily="2" charset="0"/>
              </a:rPr>
              <a:t>Lecture</a:t>
            </a:r>
          </a:p>
        </p:txBody>
      </p:sp>
      <p:sp>
        <p:nvSpPr>
          <p:cNvPr id="124" name="TextBox 123"/>
          <p:cNvSpPr txBox="1"/>
          <p:nvPr/>
        </p:nvSpPr>
        <p:spPr>
          <a:xfrm>
            <a:off x="2736926" y="10077555"/>
            <a:ext cx="2158409" cy="338554"/>
          </a:xfrm>
          <a:prstGeom prst="rect">
            <a:avLst/>
          </a:prstGeom>
          <a:noFill/>
        </p:spPr>
        <p:txBody>
          <a:bodyPr wrap="square" rtlCol="0">
            <a:spAutoFit/>
          </a:bodyPr>
          <a:lstStyle/>
          <a:p>
            <a:r>
              <a:rPr lang="en-US" sz="1600" dirty="0" err="1">
                <a:latin typeface="Amatic" panose="02000803000000000000" pitchFamily="2" charset="0"/>
              </a:rPr>
              <a:t>Musique</a:t>
            </a:r>
            <a:endParaRPr lang="en-US" sz="1600" dirty="0">
              <a:latin typeface="Amatic" panose="02000803000000000000" pitchFamily="2" charset="0"/>
            </a:endParaRPr>
          </a:p>
        </p:txBody>
      </p:sp>
      <p:sp>
        <p:nvSpPr>
          <p:cNvPr id="125" name="TextBox 124"/>
          <p:cNvSpPr txBox="1"/>
          <p:nvPr/>
        </p:nvSpPr>
        <p:spPr>
          <a:xfrm>
            <a:off x="5118253" y="9337079"/>
            <a:ext cx="856325" cy="338554"/>
          </a:xfrm>
          <a:prstGeom prst="rect">
            <a:avLst/>
          </a:prstGeom>
          <a:noFill/>
        </p:spPr>
        <p:txBody>
          <a:bodyPr wrap="none" rtlCol="0">
            <a:spAutoFit/>
          </a:bodyPr>
          <a:lstStyle/>
          <a:p>
            <a:r>
              <a:rPr lang="en-US" sz="1600" dirty="0">
                <a:latin typeface="Amatic" panose="02000803000000000000" pitchFamily="2" charset="0"/>
              </a:rPr>
              <a:t>01 02 03 04 05</a:t>
            </a:r>
            <a:endParaRPr lang="uk-UA" sz="1600" dirty="0"/>
          </a:p>
        </p:txBody>
      </p:sp>
      <p:sp>
        <p:nvSpPr>
          <p:cNvPr id="126" name="TextBox 125"/>
          <p:cNvSpPr txBox="1"/>
          <p:nvPr/>
        </p:nvSpPr>
        <p:spPr>
          <a:xfrm>
            <a:off x="5118253" y="9711788"/>
            <a:ext cx="1069524" cy="338554"/>
          </a:xfrm>
          <a:prstGeom prst="rect">
            <a:avLst/>
          </a:prstGeom>
          <a:noFill/>
        </p:spPr>
        <p:txBody>
          <a:bodyPr wrap="none" rtlCol="0">
            <a:spAutoFit/>
          </a:bodyPr>
          <a:lstStyle/>
          <a:p>
            <a:r>
              <a:rPr lang="fr-FR" sz="1600" dirty="0">
                <a:latin typeface="Amatic" panose="02000803000000000000" pitchFamily="2" charset="0"/>
              </a:rPr>
              <a:t>mail@mail.com</a:t>
            </a:r>
          </a:p>
        </p:txBody>
      </p:sp>
      <p:sp>
        <p:nvSpPr>
          <p:cNvPr id="127" name="TextBox 126"/>
          <p:cNvSpPr txBox="1"/>
          <p:nvPr/>
        </p:nvSpPr>
        <p:spPr>
          <a:xfrm>
            <a:off x="5118253" y="10141089"/>
            <a:ext cx="2163488" cy="338554"/>
          </a:xfrm>
          <a:prstGeom prst="rect">
            <a:avLst/>
          </a:prstGeom>
          <a:noFill/>
        </p:spPr>
        <p:txBody>
          <a:bodyPr wrap="square" rtlCol="0">
            <a:spAutoFit/>
          </a:bodyPr>
          <a:lstStyle/>
          <a:p>
            <a:r>
              <a:rPr lang="fr-FR" sz="1600" dirty="0">
                <a:latin typeface="Amatic" panose="02000803000000000000" pitchFamily="2" charset="0"/>
              </a:rPr>
              <a:t>12 rue de la </a:t>
            </a:r>
            <a:r>
              <a:rPr lang="fr-FR" sz="1600" dirty="0" err="1">
                <a:latin typeface="Amatic" panose="02000803000000000000" pitchFamily="2" charset="0"/>
              </a:rPr>
              <a:t>reussite</a:t>
            </a:r>
            <a:r>
              <a:rPr lang="fr-FR" sz="1600" dirty="0">
                <a:latin typeface="Amatic" panose="02000803000000000000" pitchFamily="2" charset="0"/>
              </a:rPr>
              <a:t> 75012 Paris</a:t>
            </a:r>
          </a:p>
        </p:txBody>
      </p:sp>
      <p:pic>
        <p:nvPicPr>
          <p:cNvPr id="39" name="Picture 38"/>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84377" y="9289343"/>
            <a:ext cx="379013" cy="379013"/>
          </a:xfrm>
          <a:prstGeom prst="rect">
            <a:avLst/>
          </a:prstGeom>
        </p:spPr>
      </p:pic>
      <p:pic>
        <p:nvPicPr>
          <p:cNvPr id="41" name="Picture 4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357053" y="9719080"/>
            <a:ext cx="437479" cy="437479"/>
          </a:xfrm>
          <a:prstGeom prst="rect">
            <a:avLst/>
          </a:prstGeom>
        </p:spPr>
      </p:pic>
      <p:pic>
        <p:nvPicPr>
          <p:cNvPr id="42" name="Picture 4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401616" y="9276059"/>
            <a:ext cx="428876" cy="428876"/>
          </a:xfrm>
          <a:prstGeom prst="rect">
            <a:avLst/>
          </a:prstGeom>
        </p:spPr>
      </p:pic>
      <p:pic>
        <p:nvPicPr>
          <p:cNvPr id="44" name="Picture 4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722468" y="10135860"/>
            <a:ext cx="320549" cy="332229"/>
          </a:xfrm>
          <a:prstGeom prst="rect">
            <a:avLst/>
          </a:prstGeom>
        </p:spPr>
      </p:pic>
      <p:pic>
        <p:nvPicPr>
          <p:cNvPr id="53" name="Picture 5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677363" y="9702291"/>
            <a:ext cx="393043" cy="393043"/>
          </a:xfrm>
          <a:prstGeom prst="rect">
            <a:avLst/>
          </a:prstGeom>
        </p:spPr>
      </p:pic>
      <p:pic>
        <p:nvPicPr>
          <p:cNvPr id="54" name="Picture 5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426859" y="10115908"/>
            <a:ext cx="332453" cy="332453"/>
          </a:xfrm>
          <a:prstGeom prst="rect">
            <a:avLst/>
          </a:prstGeom>
        </p:spPr>
      </p:pic>
      <p:pic>
        <p:nvPicPr>
          <p:cNvPr id="24" name="Image 23"/>
          <p:cNvPicPr>
            <a:picLocks noChangeAspect="1"/>
          </p:cNvPicPr>
          <p:nvPr/>
        </p:nvPicPr>
        <p:blipFill rotWithShape="1">
          <a:blip r:embed="rId23">
            <a:extLst>
              <a:ext uri="{28A0092B-C50C-407E-A947-70E740481C1C}">
                <a14:useLocalDpi xmlns:a14="http://schemas.microsoft.com/office/drawing/2010/main" val="0"/>
              </a:ext>
            </a:extLst>
          </a:blip>
          <a:srcRect r="37504"/>
          <a:stretch/>
        </p:blipFill>
        <p:spPr>
          <a:xfrm>
            <a:off x="4659273" y="386993"/>
            <a:ext cx="1882588" cy="2010581"/>
          </a:xfrm>
          <a:prstGeom prst="ellipse">
            <a:avLst/>
          </a:prstGeom>
          <a:ln w="28575">
            <a:solidFill>
              <a:srgbClr val="FFC000"/>
            </a:solidFill>
          </a:ln>
        </p:spPr>
      </p:pic>
      <p:sp>
        <p:nvSpPr>
          <p:cNvPr id="128" name="TextBox 9"/>
          <p:cNvSpPr txBox="1"/>
          <p:nvPr/>
        </p:nvSpPr>
        <p:spPr>
          <a:xfrm rot="953700">
            <a:off x="6394442" y="439771"/>
            <a:ext cx="1110576" cy="701731"/>
          </a:xfrm>
          <a:prstGeom prst="rect">
            <a:avLst/>
          </a:prstGeom>
          <a:noFill/>
        </p:spPr>
        <p:txBody>
          <a:bodyPr wrap="square" rtlCol="0">
            <a:spAutoFit/>
          </a:bodyPr>
          <a:lstStyle/>
          <a:p>
            <a:pPr algn="ctr">
              <a:lnSpc>
                <a:spcPct val="80000"/>
              </a:lnSpc>
            </a:pPr>
            <a:r>
              <a:rPr lang="fr-FR" sz="2400" dirty="0">
                <a:latin typeface="Jenna Sue" pitchFamily="2" charset="0"/>
                <a:ea typeface="Kozuka Gothic Pro L" panose="020B0200000000000000" pitchFamily="34" charset="-128"/>
              </a:rPr>
              <a:t>Alain</a:t>
            </a:r>
          </a:p>
          <a:p>
            <a:pPr algn="ctr">
              <a:lnSpc>
                <a:spcPct val="80000"/>
              </a:lnSpc>
            </a:pPr>
            <a:r>
              <a:rPr lang="fr-FR" sz="2400" dirty="0">
                <a:latin typeface="Jenna Sue" pitchFamily="2" charset="0"/>
                <a:ea typeface="Kozuka Gothic Pro L" panose="020B0200000000000000" pitchFamily="34" charset="-128"/>
              </a:rPr>
              <a:t>TAFFERO</a:t>
            </a:r>
          </a:p>
        </p:txBody>
      </p:sp>
      <p:sp>
        <p:nvSpPr>
          <p:cNvPr id="129" name="Arc 128"/>
          <p:cNvSpPr/>
          <p:nvPr/>
        </p:nvSpPr>
        <p:spPr>
          <a:xfrm rot="13023935" flipH="1">
            <a:off x="6043802" y="563451"/>
            <a:ext cx="871870" cy="61962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p>
        </p:txBody>
      </p:sp>
    </p:spTree>
    <p:extLst>
      <p:ext uri="{BB962C8B-B14F-4D97-AF65-F5344CB8AC3E}">
        <p14:creationId xmlns:p14="http://schemas.microsoft.com/office/powerpoint/2010/main" val="15526804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3848</TotalTime>
  <Words>242</Words>
  <Application>Microsoft Macintosh PowerPoint</Application>
  <PresentationFormat>Personnalisé</PresentationFormat>
  <Paragraphs>52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Amatic</vt:lpstr>
      <vt:lpstr>Arial</vt:lpstr>
      <vt:lpstr>Calibri</vt:lpstr>
      <vt:lpstr>Jenna Sue</vt:lpstr>
      <vt:lpstr>Kozuka Gothic Pro L</vt:lpstr>
      <vt:lpstr>Thème Office</vt:lpstr>
      <vt:lpstr>Présentation PowerPoint</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77</cp:revision>
  <dcterms:created xsi:type="dcterms:W3CDTF">2014-12-03T08:33:54Z</dcterms:created>
  <dcterms:modified xsi:type="dcterms:W3CDTF">2018-05-25T09:54:06Z</dcterms:modified>
</cp:coreProperties>
</file>