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Lst>
  <p:sldSz cx="7559675" cy="1069181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4666"/>
  </p:normalViewPr>
  <p:slideViewPr>
    <p:cSldViewPr snapToGrid="0" snapToObjects="1">
      <p:cViewPr varScale="1">
        <p:scale>
          <a:sx n="156" d="100"/>
          <a:sy n="156" d="100"/>
        </p:scale>
        <p:origin x="394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a:t>Modifiez le style du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F0F48B13-F1A8-114F-92B8-BB1D14B214AF}" type="datetimeFigureOut">
              <a:rPr lang="fr-FR" smtClean="0"/>
              <a:t>25/05/2018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DC8E373-5DD0-ED4A-8C30-7AE9D1A2C36C}" type="slidenum">
              <a:rPr lang="fr-FR" smtClean="0"/>
              <a:t>‹N°›</a:t>
            </a:fld>
            <a:endParaRPr lang="fr-FR"/>
          </a:p>
        </p:txBody>
      </p:sp>
    </p:spTree>
    <p:extLst>
      <p:ext uri="{BB962C8B-B14F-4D97-AF65-F5344CB8AC3E}">
        <p14:creationId xmlns:p14="http://schemas.microsoft.com/office/powerpoint/2010/main" val="1112941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fld id="{F0F48B13-F1A8-114F-92B8-BB1D14B214AF}" type="datetimeFigureOut">
              <a:rPr lang="fr-FR" smtClean="0"/>
              <a:t>25/05/2018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DC8E373-5DD0-ED4A-8C30-7AE9D1A2C36C}" type="slidenum">
              <a:rPr lang="fr-FR" smtClean="0"/>
              <a:t>‹N°›</a:t>
            </a:fld>
            <a:endParaRPr lang="fr-FR"/>
          </a:p>
        </p:txBody>
      </p:sp>
    </p:spTree>
    <p:extLst>
      <p:ext uri="{BB962C8B-B14F-4D97-AF65-F5344CB8AC3E}">
        <p14:creationId xmlns:p14="http://schemas.microsoft.com/office/powerpoint/2010/main" val="236708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fld id="{F0F48B13-F1A8-114F-92B8-BB1D14B214AF}" type="datetimeFigureOut">
              <a:rPr lang="fr-FR" smtClean="0"/>
              <a:t>25/05/2018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DC8E373-5DD0-ED4A-8C30-7AE9D1A2C36C}" type="slidenum">
              <a:rPr lang="fr-FR" smtClean="0"/>
              <a:t>‹N°›</a:t>
            </a:fld>
            <a:endParaRPr lang="fr-FR"/>
          </a:p>
        </p:txBody>
      </p:sp>
    </p:spTree>
    <p:extLst>
      <p:ext uri="{BB962C8B-B14F-4D97-AF65-F5344CB8AC3E}">
        <p14:creationId xmlns:p14="http://schemas.microsoft.com/office/powerpoint/2010/main" val="3928924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fld id="{F0F48B13-F1A8-114F-92B8-BB1D14B214AF}" type="datetimeFigureOut">
              <a:rPr lang="fr-FR" smtClean="0"/>
              <a:t>25/05/2018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DC8E373-5DD0-ED4A-8C30-7AE9D1A2C36C}" type="slidenum">
              <a:rPr lang="fr-FR" smtClean="0"/>
              <a:t>‹N°›</a:t>
            </a:fld>
            <a:endParaRPr lang="fr-FR"/>
          </a:p>
        </p:txBody>
      </p:sp>
    </p:spTree>
    <p:extLst>
      <p:ext uri="{BB962C8B-B14F-4D97-AF65-F5344CB8AC3E}">
        <p14:creationId xmlns:p14="http://schemas.microsoft.com/office/powerpoint/2010/main" val="1644450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a:t>Modifiez le style du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fld id="{F0F48B13-F1A8-114F-92B8-BB1D14B214AF}" type="datetimeFigureOut">
              <a:rPr lang="fr-FR" smtClean="0"/>
              <a:t>25/05/2018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DC8E373-5DD0-ED4A-8C30-7AE9D1A2C36C}" type="slidenum">
              <a:rPr lang="fr-FR" smtClean="0"/>
              <a:t>‹N°›</a:t>
            </a:fld>
            <a:endParaRPr lang="fr-FR"/>
          </a:p>
        </p:txBody>
      </p:sp>
    </p:spTree>
    <p:extLst>
      <p:ext uri="{BB962C8B-B14F-4D97-AF65-F5344CB8AC3E}">
        <p14:creationId xmlns:p14="http://schemas.microsoft.com/office/powerpoint/2010/main" val="42464063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a:t>Modifier les styles du texte du masque
Deuxième niveau
Troisième niveau
Quatrième niveau
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a:t>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p:txBody>
          <a:bodyPr/>
          <a:lstStyle/>
          <a:p>
            <a:fld id="{F0F48B13-F1A8-114F-92B8-BB1D14B214AF}" type="datetimeFigureOut">
              <a:rPr lang="fr-FR" smtClean="0"/>
              <a:t>25/05/2018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DC8E373-5DD0-ED4A-8C30-7AE9D1A2C36C}" type="slidenum">
              <a:rPr lang="fr-FR" smtClean="0"/>
              <a:t>‹N°›</a:t>
            </a:fld>
            <a:endParaRPr lang="fr-FR"/>
          </a:p>
        </p:txBody>
      </p:sp>
    </p:spTree>
    <p:extLst>
      <p:ext uri="{BB962C8B-B14F-4D97-AF65-F5344CB8AC3E}">
        <p14:creationId xmlns:p14="http://schemas.microsoft.com/office/powerpoint/2010/main" val="26464502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a:t>Modifiez le style du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Modifier les styles du texte du masque
Deuxième niveau
Troisième niveau
Quatrième niveau
Cinquième niveau</a:t>
            </a:r>
            <a:endParaRPr lang="en-US" dirty="0"/>
          </a:p>
        </p:txBody>
      </p:sp>
      <p:sp>
        <p:nvSpPr>
          <p:cNvPr id="4" name="Content Placeholder 3"/>
          <p:cNvSpPr>
            <a:spLocks noGrp="1"/>
          </p:cNvSpPr>
          <p:nvPr>
            <p:ph sz="half" idx="2"/>
          </p:nvPr>
        </p:nvSpPr>
        <p:spPr>
          <a:xfrm>
            <a:off x="520713" y="3905482"/>
            <a:ext cx="3198096" cy="5744375"/>
          </a:xfrm>
        </p:spPr>
        <p:txBody>
          <a:bodyPr/>
          <a:lstStyle/>
          <a:p>
            <a:pPr lvl="0"/>
            <a:r>
              <a:rPr lang="fr-FR"/>
              <a:t>Modifier les styles du texte du masque
Deuxième niveau
Troisième niveau
Quatrième niveau
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Modifier les styles du texte du masque
Deuxième niveau
Troisième niveau
Quatrième niveau
Cinquième niveau</a:t>
            </a:r>
            <a:endParaRPr lang="en-US" dirty="0"/>
          </a:p>
        </p:txBody>
      </p:sp>
      <p:sp>
        <p:nvSpPr>
          <p:cNvPr id="6" name="Content Placeholder 5"/>
          <p:cNvSpPr>
            <a:spLocks noGrp="1"/>
          </p:cNvSpPr>
          <p:nvPr>
            <p:ph sz="quarter" idx="4"/>
          </p:nvPr>
        </p:nvSpPr>
        <p:spPr>
          <a:xfrm>
            <a:off x="3827086" y="3905482"/>
            <a:ext cx="3213847" cy="5744375"/>
          </a:xfrm>
        </p:spPr>
        <p:txBody>
          <a:bodyPr/>
          <a:lstStyle/>
          <a:p>
            <a:pPr lvl="0"/>
            <a:r>
              <a:rPr lang="fr-FR"/>
              <a:t>Modifier les styles du texte du masque
Deuxième niveau
Troisième niveau
Quatrième niveau
Cinquième niveau</a:t>
            </a:r>
            <a:endParaRPr lang="en-US" dirty="0"/>
          </a:p>
        </p:txBody>
      </p:sp>
      <p:sp>
        <p:nvSpPr>
          <p:cNvPr id="7" name="Date Placeholder 6"/>
          <p:cNvSpPr>
            <a:spLocks noGrp="1"/>
          </p:cNvSpPr>
          <p:nvPr>
            <p:ph type="dt" sz="half" idx="10"/>
          </p:nvPr>
        </p:nvSpPr>
        <p:spPr/>
        <p:txBody>
          <a:bodyPr/>
          <a:lstStyle/>
          <a:p>
            <a:fld id="{F0F48B13-F1A8-114F-92B8-BB1D14B214AF}" type="datetimeFigureOut">
              <a:rPr lang="fr-FR" smtClean="0"/>
              <a:t>25/05/2018</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0DC8E373-5DD0-ED4A-8C30-7AE9D1A2C36C}" type="slidenum">
              <a:rPr lang="fr-FR" smtClean="0"/>
              <a:t>‹N°›</a:t>
            </a:fld>
            <a:endParaRPr lang="fr-FR"/>
          </a:p>
        </p:txBody>
      </p:sp>
    </p:spTree>
    <p:extLst>
      <p:ext uri="{BB962C8B-B14F-4D97-AF65-F5344CB8AC3E}">
        <p14:creationId xmlns:p14="http://schemas.microsoft.com/office/powerpoint/2010/main" val="39558913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F0F48B13-F1A8-114F-92B8-BB1D14B214AF}" type="datetimeFigureOut">
              <a:rPr lang="fr-FR" smtClean="0"/>
              <a:t>25/05/2018</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0DC8E373-5DD0-ED4A-8C30-7AE9D1A2C36C}" type="slidenum">
              <a:rPr lang="fr-FR" smtClean="0"/>
              <a:t>‹N°›</a:t>
            </a:fld>
            <a:endParaRPr lang="fr-FR"/>
          </a:p>
        </p:txBody>
      </p:sp>
    </p:spTree>
    <p:extLst>
      <p:ext uri="{BB962C8B-B14F-4D97-AF65-F5344CB8AC3E}">
        <p14:creationId xmlns:p14="http://schemas.microsoft.com/office/powerpoint/2010/main" val="1206874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F48B13-F1A8-114F-92B8-BB1D14B214AF}" type="datetimeFigureOut">
              <a:rPr lang="fr-FR" smtClean="0"/>
              <a:t>25/05/2018</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0DC8E373-5DD0-ED4A-8C30-7AE9D1A2C36C}" type="slidenum">
              <a:rPr lang="fr-FR" smtClean="0"/>
              <a:t>‹N°›</a:t>
            </a:fld>
            <a:endParaRPr lang="fr-FR"/>
          </a:p>
        </p:txBody>
      </p:sp>
    </p:spTree>
    <p:extLst>
      <p:ext uri="{BB962C8B-B14F-4D97-AF65-F5344CB8AC3E}">
        <p14:creationId xmlns:p14="http://schemas.microsoft.com/office/powerpoint/2010/main" val="1430102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Modifiez le style du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Modifier les styles du texte du masque
Deuxième niveau
Troisième niveau
Quatrième niveau
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p:txBody>
          <a:bodyPr/>
          <a:lstStyle/>
          <a:p>
            <a:fld id="{F0F48B13-F1A8-114F-92B8-BB1D14B214AF}" type="datetimeFigureOut">
              <a:rPr lang="fr-FR" smtClean="0"/>
              <a:t>25/05/2018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DC8E373-5DD0-ED4A-8C30-7AE9D1A2C36C}" type="slidenum">
              <a:rPr lang="fr-FR" smtClean="0"/>
              <a:t>‹N°›</a:t>
            </a:fld>
            <a:endParaRPr lang="fr-FR"/>
          </a:p>
        </p:txBody>
      </p:sp>
    </p:spTree>
    <p:extLst>
      <p:ext uri="{BB962C8B-B14F-4D97-AF65-F5344CB8AC3E}">
        <p14:creationId xmlns:p14="http://schemas.microsoft.com/office/powerpoint/2010/main" val="35130282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Modifiez le style du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t>Cliquez sur l'icône pour ajouter une image</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p:txBody>
          <a:bodyPr/>
          <a:lstStyle/>
          <a:p>
            <a:fld id="{F0F48B13-F1A8-114F-92B8-BB1D14B214AF}" type="datetimeFigureOut">
              <a:rPr lang="fr-FR" smtClean="0"/>
              <a:t>25/05/2018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DC8E373-5DD0-ED4A-8C30-7AE9D1A2C36C}" type="slidenum">
              <a:rPr lang="fr-FR" smtClean="0"/>
              <a:t>‹N°›</a:t>
            </a:fld>
            <a:endParaRPr lang="fr-FR"/>
          </a:p>
        </p:txBody>
      </p:sp>
    </p:spTree>
    <p:extLst>
      <p:ext uri="{BB962C8B-B14F-4D97-AF65-F5344CB8AC3E}">
        <p14:creationId xmlns:p14="http://schemas.microsoft.com/office/powerpoint/2010/main" val="755609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F0F48B13-F1A8-114F-92B8-BB1D14B214AF}" type="datetimeFigureOut">
              <a:rPr lang="fr-FR" smtClean="0"/>
              <a:t>25/05/2018</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0DC8E373-5DD0-ED4A-8C30-7AE9D1A2C36C}" type="slidenum">
              <a:rPr lang="fr-FR" smtClean="0"/>
              <a:t>‹N°›</a:t>
            </a:fld>
            <a:endParaRPr lang="fr-FR"/>
          </a:p>
        </p:txBody>
      </p:sp>
    </p:spTree>
    <p:extLst>
      <p:ext uri="{BB962C8B-B14F-4D97-AF65-F5344CB8AC3E}">
        <p14:creationId xmlns:p14="http://schemas.microsoft.com/office/powerpoint/2010/main" val="13914516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7C6F5B1-D8BD-A642-ADDD-0329AAA6BA74}"/>
              </a:ext>
            </a:extLst>
          </p:cNvPr>
          <p:cNvSpPr/>
          <p:nvPr/>
        </p:nvSpPr>
        <p:spPr>
          <a:xfrm>
            <a:off x="0" y="1"/>
            <a:ext cx="7559675" cy="1828800"/>
          </a:xfrm>
          <a:prstGeom prst="rect">
            <a:avLst/>
          </a:prstGeom>
          <a:solidFill>
            <a:srgbClr val="0CA2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pic>
        <p:nvPicPr>
          <p:cNvPr id="5" name="Image 7">
            <a:extLst>
              <a:ext uri="{FF2B5EF4-FFF2-40B4-BE49-F238E27FC236}">
                <a16:creationId xmlns:a16="http://schemas.microsoft.com/office/drawing/2014/main" id="{49FBB5AA-E037-724A-BE49-A28241D962D3}"/>
              </a:ext>
            </a:extLst>
          </p:cNvPr>
          <p:cNvPicPr>
            <a:picLocks noChangeAspect="1"/>
          </p:cNvPicPr>
          <p:nvPr/>
        </p:nvPicPr>
        <p:blipFill rotWithShape="1">
          <a:blip r:embed="rId2">
            <a:extLst>
              <a:ext uri="{BEBA8EAE-BF5A-486C-A8C5-ECC9F3942E4B}">
                <a14:imgProps xmlns:a14="http://schemas.microsoft.com/office/drawing/2010/main">
                  <a14:imgLayer r:embed="rId3">
                    <a14:imgEffect>
                      <a14:saturation sat="0"/>
                    </a14:imgEffect>
                  </a14:imgLayer>
                </a14:imgProps>
              </a:ext>
            </a:extLst>
          </a:blip>
          <a:srcRect l="43073" b="14177"/>
          <a:stretch/>
        </p:blipFill>
        <p:spPr>
          <a:xfrm>
            <a:off x="2707100" y="105525"/>
            <a:ext cx="1540180" cy="1549807"/>
          </a:xfrm>
          <a:prstGeom prst="ellipse">
            <a:avLst/>
          </a:prstGeom>
          <a:ln>
            <a:solidFill>
              <a:schemeClr val="bg1"/>
            </a:solidFill>
          </a:ln>
        </p:spPr>
      </p:pic>
      <p:cxnSp>
        <p:nvCxnSpPr>
          <p:cNvPr id="6" name="Straight Connector 8">
            <a:extLst>
              <a:ext uri="{FF2B5EF4-FFF2-40B4-BE49-F238E27FC236}">
                <a16:creationId xmlns:a16="http://schemas.microsoft.com/office/drawing/2014/main" id="{7126940C-62CA-9448-A8F9-4402E866734A}"/>
              </a:ext>
            </a:extLst>
          </p:cNvPr>
          <p:cNvCxnSpPr/>
          <p:nvPr/>
        </p:nvCxnSpPr>
        <p:spPr>
          <a:xfrm>
            <a:off x="145779" y="554159"/>
            <a:ext cx="2329287"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cxnSp>
        <p:nvCxnSpPr>
          <p:cNvPr id="7" name="Straight Connector 10">
            <a:extLst>
              <a:ext uri="{FF2B5EF4-FFF2-40B4-BE49-F238E27FC236}">
                <a16:creationId xmlns:a16="http://schemas.microsoft.com/office/drawing/2014/main" id="{2EAAB098-03B5-A246-A236-98DA567D2F66}"/>
              </a:ext>
            </a:extLst>
          </p:cNvPr>
          <p:cNvCxnSpPr/>
          <p:nvPr/>
        </p:nvCxnSpPr>
        <p:spPr>
          <a:xfrm>
            <a:off x="145782" y="911143"/>
            <a:ext cx="2329284"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cxnSp>
        <p:nvCxnSpPr>
          <p:cNvPr id="8" name="Straight Connector 11">
            <a:extLst>
              <a:ext uri="{FF2B5EF4-FFF2-40B4-BE49-F238E27FC236}">
                <a16:creationId xmlns:a16="http://schemas.microsoft.com/office/drawing/2014/main" id="{447CC91C-924B-B146-8F39-FADBB1FA970E}"/>
              </a:ext>
            </a:extLst>
          </p:cNvPr>
          <p:cNvCxnSpPr/>
          <p:nvPr/>
        </p:nvCxnSpPr>
        <p:spPr>
          <a:xfrm>
            <a:off x="145782" y="1304226"/>
            <a:ext cx="2312376"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9" name="TextBox 15">
            <a:extLst>
              <a:ext uri="{FF2B5EF4-FFF2-40B4-BE49-F238E27FC236}">
                <a16:creationId xmlns:a16="http://schemas.microsoft.com/office/drawing/2014/main" id="{05B1BC3E-D8A9-2241-B584-882E2331F4FB}"/>
              </a:ext>
            </a:extLst>
          </p:cNvPr>
          <p:cNvSpPr txBox="1"/>
          <p:nvPr/>
        </p:nvSpPr>
        <p:spPr>
          <a:xfrm>
            <a:off x="145780" y="271308"/>
            <a:ext cx="1528549" cy="276999"/>
          </a:xfrm>
          <a:prstGeom prst="rect">
            <a:avLst/>
          </a:prstGeom>
          <a:noFill/>
        </p:spPr>
        <p:txBody>
          <a:bodyPr wrap="square" rtlCol="0">
            <a:spAutoFit/>
          </a:bodyPr>
          <a:lstStyle/>
          <a:p>
            <a:r>
              <a:rPr lang="en-US" sz="1200" dirty="0">
                <a:solidFill>
                  <a:schemeClr val="bg1"/>
                </a:solidFill>
                <a:latin typeface="Titillium" charset="0"/>
                <a:ea typeface="Titillium" charset="0"/>
                <a:cs typeface="Titillium" charset="0"/>
              </a:rPr>
              <a:t>Nom</a:t>
            </a:r>
            <a:endParaRPr lang="uk-UA" sz="1200" dirty="0">
              <a:solidFill>
                <a:schemeClr val="bg1"/>
              </a:solidFill>
              <a:latin typeface="Titillium" charset="0"/>
              <a:ea typeface="Titillium" charset="0"/>
              <a:cs typeface="Titillium" charset="0"/>
            </a:endParaRPr>
          </a:p>
        </p:txBody>
      </p:sp>
      <p:sp>
        <p:nvSpPr>
          <p:cNvPr id="10" name="TextBox 17">
            <a:extLst>
              <a:ext uri="{FF2B5EF4-FFF2-40B4-BE49-F238E27FC236}">
                <a16:creationId xmlns:a16="http://schemas.microsoft.com/office/drawing/2014/main" id="{07611134-EF53-624C-80A2-DF907090F04B}"/>
              </a:ext>
            </a:extLst>
          </p:cNvPr>
          <p:cNvSpPr txBox="1"/>
          <p:nvPr/>
        </p:nvSpPr>
        <p:spPr>
          <a:xfrm>
            <a:off x="145779" y="982660"/>
            <a:ext cx="1528549" cy="276999"/>
          </a:xfrm>
          <a:prstGeom prst="rect">
            <a:avLst/>
          </a:prstGeom>
          <a:noFill/>
        </p:spPr>
        <p:txBody>
          <a:bodyPr wrap="square" rtlCol="0">
            <a:spAutoFit/>
          </a:bodyPr>
          <a:lstStyle/>
          <a:p>
            <a:r>
              <a:rPr lang="en-US" sz="1200" dirty="0">
                <a:solidFill>
                  <a:schemeClr val="bg1"/>
                </a:solidFill>
                <a:latin typeface="Titillium" charset="0"/>
                <a:ea typeface="Titillium" charset="0"/>
                <a:cs typeface="Titillium" charset="0"/>
              </a:rPr>
              <a:t>Email</a:t>
            </a:r>
            <a:endParaRPr lang="uk-UA" sz="1200" dirty="0">
              <a:solidFill>
                <a:schemeClr val="bg1"/>
              </a:solidFill>
              <a:latin typeface="Titillium" charset="0"/>
              <a:ea typeface="Titillium" charset="0"/>
              <a:cs typeface="Titillium" charset="0"/>
            </a:endParaRPr>
          </a:p>
        </p:txBody>
      </p:sp>
      <p:sp>
        <p:nvSpPr>
          <p:cNvPr id="11" name="TextBox 22">
            <a:extLst>
              <a:ext uri="{FF2B5EF4-FFF2-40B4-BE49-F238E27FC236}">
                <a16:creationId xmlns:a16="http://schemas.microsoft.com/office/drawing/2014/main" id="{F02DB3D8-69AC-9142-9AE8-DC6E126FE41D}"/>
              </a:ext>
            </a:extLst>
          </p:cNvPr>
          <p:cNvSpPr txBox="1"/>
          <p:nvPr/>
        </p:nvSpPr>
        <p:spPr>
          <a:xfrm>
            <a:off x="1443137" y="603430"/>
            <a:ext cx="1015021" cy="276999"/>
          </a:xfrm>
          <a:prstGeom prst="rect">
            <a:avLst/>
          </a:prstGeom>
          <a:noFill/>
        </p:spPr>
        <p:txBody>
          <a:bodyPr wrap="none" rtlCol="0">
            <a:spAutoFit/>
          </a:bodyPr>
          <a:lstStyle/>
          <a:p>
            <a:r>
              <a:rPr lang="en-US" sz="1200" dirty="0">
                <a:solidFill>
                  <a:schemeClr val="bg1"/>
                </a:solidFill>
                <a:latin typeface="Titillium Lt" panose="00000400000000000000" pitchFamily="50" charset="0"/>
              </a:rPr>
              <a:t>12-01-1992</a:t>
            </a:r>
            <a:endParaRPr lang="uk-UA" sz="1200" dirty="0">
              <a:solidFill>
                <a:schemeClr val="bg1"/>
              </a:solidFill>
              <a:latin typeface="Century Gothic" panose="020B0502020202020204" pitchFamily="34" charset="0"/>
            </a:endParaRPr>
          </a:p>
        </p:txBody>
      </p:sp>
      <p:sp>
        <p:nvSpPr>
          <p:cNvPr id="12" name="TextBox 23">
            <a:extLst>
              <a:ext uri="{FF2B5EF4-FFF2-40B4-BE49-F238E27FC236}">
                <a16:creationId xmlns:a16="http://schemas.microsoft.com/office/drawing/2014/main" id="{5E2F9545-7B0F-0D4A-BD2F-BA60885E3D3B}"/>
              </a:ext>
            </a:extLst>
          </p:cNvPr>
          <p:cNvSpPr txBox="1"/>
          <p:nvPr/>
        </p:nvSpPr>
        <p:spPr>
          <a:xfrm>
            <a:off x="1271615" y="973879"/>
            <a:ext cx="1186543" cy="276999"/>
          </a:xfrm>
          <a:prstGeom prst="rect">
            <a:avLst/>
          </a:prstGeom>
          <a:noFill/>
        </p:spPr>
        <p:txBody>
          <a:bodyPr wrap="none" rtlCol="0">
            <a:spAutoFit/>
          </a:bodyPr>
          <a:lstStyle/>
          <a:p>
            <a:r>
              <a:rPr lang="fr-FR" sz="1200" dirty="0">
                <a:solidFill>
                  <a:schemeClr val="bg1"/>
                </a:solidFill>
                <a:latin typeface="Titillium Lt" panose="00000400000000000000" pitchFamily="50" charset="0"/>
              </a:rPr>
              <a:t>mail@mail.com</a:t>
            </a:r>
          </a:p>
        </p:txBody>
      </p:sp>
      <p:sp>
        <p:nvSpPr>
          <p:cNvPr id="13" name="TextBox 22">
            <a:extLst>
              <a:ext uri="{FF2B5EF4-FFF2-40B4-BE49-F238E27FC236}">
                <a16:creationId xmlns:a16="http://schemas.microsoft.com/office/drawing/2014/main" id="{1F14C47C-A10E-2E4E-B92B-B9AB6B0EB919}"/>
              </a:ext>
            </a:extLst>
          </p:cNvPr>
          <p:cNvSpPr txBox="1"/>
          <p:nvPr/>
        </p:nvSpPr>
        <p:spPr>
          <a:xfrm>
            <a:off x="1216388" y="288208"/>
            <a:ext cx="1258678" cy="276999"/>
          </a:xfrm>
          <a:prstGeom prst="rect">
            <a:avLst/>
          </a:prstGeom>
          <a:noFill/>
        </p:spPr>
        <p:txBody>
          <a:bodyPr wrap="none" rtlCol="0">
            <a:spAutoFit/>
          </a:bodyPr>
          <a:lstStyle/>
          <a:p>
            <a:r>
              <a:rPr lang="en-US" sz="1200" dirty="0">
                <a:solidFill>
                  <a:schemeClr val="bg1"/>
                </a:solidFill>
                <a:latin typeface="Titillium Lt" panose="00000400000000000000" pitchFamily="50" charset="0"/>
              </a:rPr>
              <a:t>Patrick GERNIER</a:t>
            </a:r>
            <a:endParaRPr lang="uk-UA" sz="1200" dirty="0">
              <a:solidFill>
                <a:schemeClr val="bg1"/>
              </a:solidFill>
              <a:latin typeface="Century Gothic" panose="020B0502020202020204" pitchFamily="34" charset="0"/>
            </a:endParaRPr>
          </a:p>
        </p:txBody>
      </p:sp>
      <p:sp>
        <p:nvSpPr>
          <p:cNvPr id="14" name="TextBox 15">
            <a:extLst>
              <a:ext uri="{FF2B5EF4-FFF2-40B4-BE49-F238E27FC236}">
                <a16:creationId xmlns:a16="http://schemas.microsoft.com/office/drawing/2014/main" id="{F5F73A95-2258-6A49-B45C-810581F0FF74}"/>
              </a:ext>
            </a:extLst>
          </p:cNvPr>
          <p:cNvSpPr txBox="1"/>
          <p:nvPr/>
        </p:nvSpPr>
        <p:spPr>
          <a:xfrm>
            <a:off x="145779" y="637757"/>
            <a:ext cx="1528549" cy="276999"/>
          </a:xfrm>
          <a:prstGeom prst="rect">
            <a:avLst/>
          </a:prstGeom>
          <a:noFill/>
        </p:spPr>
        <p:txBody>
          <a:bodyPr wrap="square" rtlCol="0">
            <a:spAutoFit/>
          </a:bodyPr>
          <a:lstStyle/>
          <a:p>
            <a:r>
              <a:rPr lang="en-US" sz="1200" dirty="0">
                <a:solidFill>
                  <a:schemeClr val="bg1"/>
                </a:solidFill>
                <a:latin typeface="Titillium" charset="0"/>
                <a:ea typeface="Titillium" charset="0"/>
                <a:cs typeface="Titillium" charset="0"/>
              </a:rPr>
              <a:t>Naissance</a:t>
            </a:r>
            <a:endParaRPr lang="uk-UA" sz="1200" dirty="0">
              <a:solidFill>
                <a:schemeClr val="bg1"/>
              </a:solidFill>
              <a:latin typeface="Titillium" charset="0"/>
              <a:ea typeface="Titillium" charset="0"/>
              <a:cs typeface="Titillium" charset="0"/>
            </a:endParaRPr>
          </a:p>
        </p:txBody>
      </p:sp>
      <p:cxnSp>
        <p:nvCxnSpPr>
          <p:cNvPr id="15" name="Straight Connector 8">
            <a:extLst>
              <a:ext uri="{FF2B5EF4-FFF2-40B4-BE49-F238E27FC236}">
                <a16:creationId xmlns:a16="http://schemas.microsoft.com/office/drawing/2014/main" id="{AFF41CD0-57D8-734F-9D7B-2910EE7B121D}"/>
              </a:ext>
            </a:extLst>
          </p:cNvPr>
          <p:cNvCxnSpPr/>
          <p:nvPr/>
        </p:nvCxnSpPr>
        <p:spPr>
          <a:xfrm>
            <a:off x="4400037" y="554976"/>
            <a:ext cx="3060385"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cxnSp>
        <p:nvCxnSpPr>
          <p:cNvPr id="16" name="Straight Connector 10">
            <a:extLst>
              <a:ext uri="{FF2B5EF4-FFF2-40B4-BE49-F238E27FC236}">
                <a16:creationId xmlns:a16="http://schemas.microsoft.com/office/drawing/2014/main" id="{C78EB62C-EFFA-5745-98A5-DD2E1BB4DB21}"/>
              </a:ext>
            </a:extLst>
          </p:cNvPr>
          <p:cNvCxnSpPr/>
          <p:nvPr/>
        </p:nvCxnSpPr>
        <p:spPr>
          <a:xfrm>
            <a:off x="4400037" y="917812"/>
            <a:ext cx="3060385"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cxnSp>
        <p:nvCxnSpPr>
          <p:cNvPr id="17" name="Straight Connector 11">
            <a:extLst>
              <a:ext uri="{FF2B5EF4-FFF2-40B4-BE49-F238E27FC236}">
                <a16:creationId xmlns:a16="http://schemas.microsoft.com/office/drawing/2014/main" id="{53F4A035-AF19-F74D-AB30-C68949827190}"/>
              </a:ext>
            </a:extLst>
          </p:cNvPr>
          <p:cNvCxnSpPr/>
          <p:nvPr/>
        </p:nvCxnSpPr>
        <p:spPr>
          <a:xfrm>
            <a:off x="4400034" y="1273356"/>
            <a:ext cx="3060388"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18" name="TextBox 15">
            <a:extLst>
              <a:ext uri="{FF2B5EF4-FFF2-40B4-BE49-F238E27FC236}">
                <a16:creationId xmlns:a16="http://schemas.microsoft.com/office/drawing/2014/main" id="{62B8C21A-5A64-5A4A-8DA2-B63E9ABF7187}"/>
              </a:ext>
            </a:extLst>
          </p:cNvPr>
          <p:cNvSpPr txBox="1"/>
          <p:nvPr/>
        </p:nvSpPr>
        <p:spPr>
          <a:xfrm>
            <a:off x="4400035" y="277977"/>
            <a:ext cx="1528549" cy="276999"/>
          </a:xfrm>
          <a:prstGeom prst="rect">
            <a:avLst/>
          </a:prstGeom>
          <a:noFill/>
        </p:spPr>
        <p:txBody>
          <a:bodyPr wrap="square" rtlCol="0">
            <a:spAutoFit/>
          </a:bodyPr>
          <a:lstStyle/>
          <a:p>
            <a:r>
              <a:rPr lang="en-US" sz="1200" dirty="0" err="1">
                <a:solidFill>
                  <a:schemeClr val="bg1"/>
                </a:solidFill>
                <a:latin typeface="Titillium" charset="0"/>
                <a:ea typeface="Titillium" charset="0"/>
                <a:cs typeface="Titillium" charset="0"/>
              </a:rPr>
              <a:t>Téléphone</a:t>
            </a:r>
            <a:endParaRPr lang="uk-UA" sz="1200" dirty="0">
              <a:solidFill>
                <a:schemeClr val="bg1"/>
              </a:solidFill>
              <a:latin typeface="Titillium" charset="0"/>
              <a:ea typeface="Titillium" charset="0"/>
              <a:cs typeface="Titillium" charset="0"/>
            </a:endParaRPr>
          </a:p>
        </p:txBody>
      </p:sp>
      <p:sp>
        <p:nvSpPr>
          <p:cNvPr id="19" name="TextBox 17">
            <a:extLst>
              <a:ext uri="{FF2B5EF4-FFF2-40B4-BE49-F238E27FC236}">
                <a16:creationId xmlns:a16="http://schemas.microsoft.com/office/drawing/2014/main" id="{1F361462-BD6C-6347-BDD2-492EC52D7817}"/>
              </a:ext>
            </a:extLst>
          </p:cNvPr>
          <p:cNvSpPr txBox="1"/>
          <p:nvPr/>
        </p:nvSpPr>
        <p:spPr>
          <a:xfrm>
            <a:off x="4400034" y="989329"/>
            <a:ext cx="1528549" cy="276999"/>
          </a:xfrm>
          <a:prstGeom prst="rect">
            <a:avLst/>
          </a:prstGeom>
          <a:noFill/>
        </p:spPr>
        <p:txBody>
          <a:bodyPr wrap="square" rtlCol="0">
            <a:spAutoFit/>
          </a:bodyPr>
          <a:lstStyle/>
          <a:p>
            <a:r>
              <a:rPr lang="en-US" sz="1200" dirty="0">
                <a:solidFill>
                  <a:schemeClr val="bg1"/>
                </a:solidFill>
                <a:latin typeface="Titillium" charset="0"/>
                <a:ea typeface="Titillium" charset="0"/>
                <a:cs typeface="Titillium" charset="0"/>
              </a:rPr>
              <a:t>Web</a:t>
            </a:r>
            <a:endParaRPr lang="uk-UA" sz="1200" dirty="0">
              <a:solidFill>
                <a:schemeClr val="bg1"/>
              </a:solidFill>
              <a:latin typeface="Titillium" charset="0"/>
              <a:ea typeface="Titillium" charset="0"/>
              <a:cs typeface="Titillium" charset="0"/>
            </a:endParaRPr>
          </a:p>
        </p:txBody>
      </p:sp>
      <p:sp>
        <p:nvSpPr>
          <p:cNvPr id="20" name="TextBox 15">
            <a:extLst>
              <a:ext uri="{FF2B5EF4-FFF2-40B4-BE49-F238E27FC236}">
                <a16:creationId xmlns:a16="http://schemas.microsoft.com/office/drawing/2014/main" id="{8C3DEAA1-FF84-AE49-80C9-797B568DF491}"/>
              </a:ext>
            </a:extLst>
          </p:cNvPr>
          <p:cNvSpPr txBox="1"/>
          <p:nvPr/>
        </p:nvSpPr>
        <p:spPr>
          <a:xfrm>
            <a:off x="4400034" y="644426"/>
            <a:ext cx="1528549" cy="276999"/>
          </a:xfrm>
          <a:prstGeom prst="rect">
            <a:avLst/>
          </a:prstGeom>
          <a:noFill/>
        </p:spPr>
        <p:txBody>
          <a:bodyPr wrap="square" rtlCol="0">
            <a:spAutoFit/>
          </a:bodyPr>
          <a:lstStyle/>
          <a:p>
            <a:r>
              <a:rPr lang="en-US" sz="1200" dirty="0" err="1">
                <a:solidFill>
                  <a:schemeClr val="bg1"/>
                </a:solidFill>
                <a:latin typeface="Titillium" charset="0"/>
                <a:ea typeface="Titillium" charset="0"/>
                <a:cs typeface="Titillium" charset="0"/>
              </a:rPr>
              <a:t>Adresse</a:t>
            </a:r>
            <a:endParaRPr lang="uk-UA" sz="1200" dirty="0">
              <a:solidFill>
                <a:schemeClr val="bg1"/>
              </a:solidFill>
              <a:latin typeface="Titillium" charset="0"/>
              <a:ea typeface="Titillium" charset="0"/>
              <a:cs typeface="Titillium" charset="0"/>
            </a:endParaRPr>
          </a:p>
        </p:txBody>
      </p:sp>
      <p:sp>
        <p:nvSpPr>
          <p:cNvPr id="21" name="TextBox 22">
            <a:extLst>
              <a:ext uri="{FF2B5EF4-FFF2-40B4-BE49-F238E27FC236}">
                <a16:creationId xmlns:a16="http://schemas.microsoft.com/office/drawing/2014/main" id="{F067EE62-C545-274E-9A2E-B7E65232CD53}"/>
              </a:ext>
            </a:extLst>
          </p:cNvPr>
          <p:cNvSpPr txBox="1"/>
          <p:nvPr/>
        </p:nvSpPr>
        <p:spPr>
          <a:xfrm>
            <a:off x="6341072" y="277976"/>
            <a:ext cx="1218603" cy="276999"/>
          </a:xfrm>
          <a:prstGeom prst="rect">
            <a:avLst/>
          </a:prstGeom>
          <a:noFill/>
        </p:spPr>
        <p:txBody>
          <a:bodyPr wrap="none" rtlCol="0">
            <a:spAutoFit/>
          </a:bodyPr>
          <a:lstStyle/>
          <a:p>
            <a:r>
              <a:rPr lang="en-US" sz="1200">
                <a:solidFill>
                  <a:schemeClr val="bg1"/>
                </a:solidFill>
                <a:latin typeface="Titillium Lt" panose="00000400000000000000" pitchFamily="50" charset="0"/>
              </a:rPr>
              <a:t>01 02 03 04 05 </a:t>
            </a:r>
            <a:endParaRPr lang="uk-UA" sz="1200" dirty="0">
              <a:solidFill>
                <a:schemeClr val="bg1"/>
              </a:solidFill>
              <a:latin typeface="Century Gothic" panose="020B0502020202020204" pitchFamily="34" charset="0"/>
            </a:endParaRPr>
          </a:p>
        </p:txBody>
      </p:sp>
      <p:sp>
        <p:nvSpPr>
          <p:cNvPr id="22" name="TextBox 22">
            <a:extLst>
              <a:ext uri="{FF2B5EF4-FFF2-40B4-BE49-F238E27FC236}">
                <a16:creationId xmlns:a16="http://schemas.microsoft.com/office/drawing/2014/main" id="{E84FD138-57E7-0F47-BD81-A377751B2253}"/>
              </a:ext>
            </a:extLst>
          </p:cNvPr>
          <p:cNvSpPr txBox="1"/>
          <p:nvPr/>
        </p:nvSpPr>
        <p:spPr>
          <a:xfrm>
            <a:off x="5164308" y="654289"/>
            <a:ext cx="2353529" cy="276999"/>
          </a:xfrm>
          <a:prstGeom prst="rect">
            <a:avLst/>
          </a:prstGeom>
          <a:noFill/>
        </p:spPr>
        <p:txBody>
          <a:bodyPr wrap="none" rtlCol="0">
            <a:spAutoFit/>
          </a:bodyPr>
          <a:lstStyle/>
          <a:p>
            <a:r>
              <a:rPr lang="en-US" sz="1200" dirty="0">
                <a:solidFill>
                  <a:schemeClr val="bg1"/>
                </a:solidFill>
                <a:latin typeface="Titillium Lt" panose="00000400000000000000" pitchFamily="50" charset="0"/>
              </a:rPr>
              <a:t>12 rue de la </a:t>
            </a:r>
            <a:r>
              <a:rPr lang="en-US" sz="1200" dirty="0" err="1">
                <a:solidFill>
                  <a:schemeClr val="bg1"/>
                </a:solidFill>
                <a:latin typeface="Titillium Lt" panose="00000400000000000000" pitchFamily="50" charset="0"/>
              </a:rPr>
              <a:t>Réussite</a:t>
            </a:r>
            <a:r>
              <a:rPr lang="en-US" sz="1200" dirty="0">
                <a:solidFill>
                  <a:schemeClr val="bg1"/>
                </a:solidFill>
                <a:latin typeface="Titillium Lt" panose="00000400000000000000" pitchFamily="50" charset="0"/>
              </a:rPr>
              <a:t> 75012 Paris</a:t>
            </a:r>
            <a:endParaRPr lang="uk-UA" sz="1200" dirty="0">
              <a:solidFill>
                <a:schemeClr val="bg1"/>
              </a:solidFill>
              <a:latin typeface="Century Gothic" panose="020B0502020202020204" pitchFamily="34" charset="0"/>
            </a:endParaRPr>
          </a:p>
        </p:txBody>
      </p:sp>
      <p:sp>
        <p:nvSpPr>
          <p:cNvPr id="23" name="TextBox 22">
            <a:extLst>
              <a:ext uri="{FF2B5EF4-FFF2-40B4-BE49-F238E27FC236}">
                <a16:creationId xmlns:a16="http://schemas.microsoft.com/office/drawing/2014/main" id="{7BD15046-5217-3545-BABB-7CDA5F2C7644}"/>
              </a:ext>
            </a:extLst>
          </p:cNvPr>
          <p:cNvSpPr txBox="1"/>
          <p:nvPr/>
        </p:nvSpPr>
        <p:spPr>
          <a:xfrm>
            <a:off x="5964207" y="997305"/>
            <a:ext cx="1553630" cy="276999"/>
          </a:xfrm>
          <a:prstGeom prst="rect">
            <a:avLst/>
          </a:prstGeom>
          <a:noFill/>
        </p:spPr>
        <p:txBody>
          <a:bodyPr wrap="none" rtlCol="0">
            <a:spAutoFit/>
          </a:bodyPr>
          <a:lstStyle/>
          <a:p>
            <a:pPr algn="r"/>
            <a:r>
              <a:rPr lang="en-US" sz="1200" dirty="0" err="1">
                <a:solidFill>
                  <a:schemeClr val="bg1"/>
                </a:solidFill>
                <a:latin typeface="Titillium Lt" panose="00000400000000000000" pitchFamily="50" charset="0"/>
              </a:rPr>
              <a:t>Facebook.com</a:t>
            </a:r>
            <a:r>
              <a:rPr lang="en-US" sz="1200" dirty="0">
                <a:solidFill>
                  <a:schemeClr val="bg1"/>
                </a:solidFill>
                <a:latin typeface="Titillium Lt" panose="00000400000000000000" pitchFamily="50" charset="0"/>
              </a:rPr>
              <a:t>/</a:t>
            </a:r>
            <a:r>
              <a:rPr lang="en-US" sz="1200" dirty="0" err="1">
                <a:solidFill>
                  <a:schemeClr val="bg1"/>
                </a:solidFill>
                <a:latin typeface="Titillium Lt" panose="00000400000000000000" pitchFamily="50" charset="0"/>
              </a:rPr>
              <a:t>parick</a:t>
            </a:r>
            <a:endParaRPr lang="uk-UA" sz="1200" dirty="0">
              <a:solidFill>
                <a:schemeClr val="bg1"/>
              </a:solidFill>
              <a:latin typeface="Century Gothic" panose="020B0502020202020204" pitchFamily="34" charset="0"/>
            </a:endParaRPr>
          </a:p>
        </p:txBody>
      </p:sp>
      <p:sp>
        <p:nvSpPr>
          <p:cNvPr id="25" name="Rectangle 24">
            <a:extLst>
              <a:ext uri="{FF2B5EF4-FFF2-40B4-BE49-F238E27FC236}">
                <a16:creationId xmlns:a16="http://schemas.microsoft.com/office/drawing/2014/main" id="{3806A1FF-55B2-8841-B938-456D77765C39}"/>
              </a:ext>
            </a:extLst>
          </p:cNvPr>
          <p:cNvSpPr/>
          <p:nvPr/>
        </p:nvSpPr>
        <p:spPr>
          <a:xfrm>
            <a:off x="0" y="1933308"/>
            <a:ext cx="7559675" cy="658204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26" name="ZoneTexte 25">
            <a:extLst>
              <a:ext uri="{FF2B5EF4-FFF2-40B4-BE49-F238E27FC236}">
                <a16:creationId xmlns:a16="http://schemas.microsoft.com/office/drawing/2014/main" id="{EDDA3A6C-299F-224F-83B6-F8D502AC0C62}"/>
              </a:ext>
            </a:extLst>
          </p:cNvPr>
          <p:cNvSpPr txBox="1"/>
          <p:nvPr/>
        </p:nvSpPr>
        <p:spPr>
          <a:xfrm>
            <a:off x="363205" y="4494180"/>
            <a:ext cx="5727351" cy="3323987"/>
          </a:xfrm>
          <a:prstGeom prst="rect">
            <a:avLst/>
          </a:prstGeom>
          <a:noFill/>
        </p:spPr>
        <p:txBody>
          <a:bodyPr wrap="square" rtlCol="0">
            <a:spAutoFit/>
          </a:bodyPr>
          <a:lstStyle/>
          <a:p>
            <a:pPr algn="just"/>
            <a:r>
              <a:rPr lang="fr-FR" sz="1400" dirty="0"/>
              <a:t>Je vous transmets ma candidature suite à l'annonce pour le poste de XXXX a retenu toute mon attention. L'entreprise XXX est sans aucun doute l'entreprise qui m'attire le plus dans le secteur. Je tiens à vous exprimer mon très vif intérêt pour le poste.</a:t>
            </a:r>
          </a:p>
          <a:p>
            <a:pPr algn="just"/>
            <a:endParaRPr lang="fr-FR" sz="1400" dirty="0"/>
          </a:p>
          <a:p>
            <a:pPr algn="just"/>
            <a:r>
              <a:rPr lang="fr-FR" sz="1400" dirty="0"/>
              <a:t>Bénéficiant d'une expérience de 10 ans au poste de XXXX, j'ai acquis une très bonne connaissance du secteur et du métier. Dynamique, j'ai par ailleurs une bonne capacité d'adaptation et d'écoute qui me permettent d'évoluer rapidement dans un environnement nouveau. Je suis persuadé que ces qualités me permettront de mener à bien les missions qui me seront confiées chez XXXX.</a:t>
            </a:r>
          </a:p>
          <a:p>
            <a:pPr algn="just"/>
            <a:endParaRPr lang="fr-FR" sz="1400" dirty="0"/>
          </a:p>
          <a:p>
            <a:pPr algn="just"/>
            <a:r>
              <a:rPr lang="fr-FR" sz="1400" dirty="0"/>
              <a:t>Je me tiens à votre disposition pour vous rencontrer et vous démontrer plus amplement ma motivation. Dans cette attente, veuillez agréer, Monsieur, l'expression de mes sentiments distingués.</a:t>
            </a:r>
          </a:p>
        </p:txBody>
      </p:sp>
      <p:sp>
        <p:nvSpPr>
          <p:cNvPr id="27" name="ZoneTexte 26">
            <a:extLst>
              <a:ext uri="{FF2B5EF4-FFF2-40B4-BE49-F238E27FC236}">
                <a16:creationId xmlns:a16="http://schemas.microsoft.com/office/drawing/2014/main" id="{70926E23-D557-CE45-A949-4840357A954B}"/>
              </a:ext>
            </a:extLst>
          </p:cNvPr>
          <p:cNvSpPr txBox="1"/>
          <p:nvPr/>
        </p:nvSpPr>
        <p:spPr>
          <a:xfrm>
            <a:off x="363206" y="3710369"/>
            <a:ext cx="2857073" cy="523220"/>
          </a:xfrm>
          <a:prstGeom prst="rect">
            <a:avLst/>
          </a:prstGeom>
          <a:noFill/>
        </p:spPr>
        <p:txBody>
          <a:bodyPr wrap="square" rtlCol="0">
            <a:spAutoFit/>
          </a:bodyPr>
          <a:lstStyle/>
          <a:p>
            <a:pPr algn="just"/>
            <a:r>
              <a:rPr lang="fr-FR" sz="1400" dirty="0"/>
              <a:t>Objet : candidature pour le poste de XXXX  </a:t>
            </a:r>
          </a:p>
        </p:txBody>
      </p:sp>
      <p:pic>
        <p:nvPicPr>
          <p:cNvPr id="28" name="Image 27" descr="signature_scan.gif">
            <a:extLst>
              <a:ext uri="{FF2B5EF4-FFF2-40B4-BE49-F238E27FC236}">
                <a16:creationId xmlns:a16="http://schemas.microsoft.com/office/drawing/2014/main" id="{8B4393A7-31C2-164B-AA44-890D9A64AB5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00034" y="8691947"/>
            <a:ext cx="1574801" cy="1049867"/>
          </a:xfrm>
          <a:prstGeom prst="rect">
            <a:avLst/>
          </a:prstGeom>
        </p:spPr>
      </p:pic>
      <p:sp>
        <p:nvSpPr>
          <p:cNvPr id="29" name="ZoneTexte 28">
            <a:extLst>
              <a:ext uri="{FF2B5EF4-FFF2-40B4-BE49-F238E27FC236}">
                <a16:creationId xmlns:a16="http://schemas.microsoft.com/office/drawing/2014/main" id="{9E05900C-9B28-554E-8022-7D2714069C2C}"/>
              </a:ext>
            </a:extLst>
          </p:cNvPr>
          <p:cNvSpPr txBox="1"/>
          <p:nvPr/>
        </p:nvSpPr>
        <p:spPr>
          <a:xfrm>
            <a:off x="4587736" y="2235405"/>
            <a:ext cx="2681694" cy="1384995"/>
          </a:xfrm>
          <a:prstGeom prst="rect">
            <a:avLst/>
          </a:prstGeom>
          <a:noFill/>
        </p:spPr>
        <p:txBody>
          <a:bodyPr wrap="square" rtlCol="0">
            <a:spAutoFit/>
          </a:bodyPr>
          <a:lstStyle/>
          <a:p>
            <a:pPr algn="just"/>
            <a:r>
              <a:rPr lang="fr-FR" sz="1400" dirty="0">
                <a:solidFill>
                  <a:srgbClr val="000000"/>
                </a:solidFill>
              </a:rPr>
              <a:t>Nom de l’entreprise</a:t>
            </a:r>
          </a:p>
          <a:p>
            <a:pPr algn="just"/>
            <a:r>
              <a:rPr lang="fr-FR" sz="1400" dirty="0">
                <a:solidFill>
                  <a:srgbClr val="000000"/>
                </a:solidFill>
              </a:rPr>
              <a:t>Nom du recruteur</a:t>
            </a:r>
          </a:p>
          <a:p>
            <a:pPr algn="just"/>
            <a:r>
              <a:rPr lang="fr-FR" sz="1400" dirty="0">
                <a:solidFill>
                  <a:srgbClr val="000000"/>
                </a:solidFill>
              </a:rPr>
              <a:t>Poste du recruteur</a:t>
            </a:r>
          </a:p>
          <a:p>
            <a:r>
              <a:rPr lang="fr-FR" sz="1400" dirty="0">
                <a:solidFill>
                  <a:srgbClr val="000000"/>
                </a:solidFill>
              </a:rPr>
              <a:t>Adresse postale de l’entreprise</a:t>
            </a:r>
          </a:p>
          <a:p>
            <a:pPr algn="just"/>
            <a:endParaRPr lang="fr-FR" sz="1400" dirty="0">
              <a:solidFill>
                <a:srgbClr val="000000"/>
              </a:solidFill>
            </a:endParaRPr>
          </a:p>
          <a:p>
            <a:pPr algn="just"/>
            <a:r>
              <a:rPr lang="fr-FR" sz="1400" dirty="0">
                <a:solidFill>
                  <a:srgbClr val="000000"/>
                </a:solidFill>
              </a:rPr>
              <a:t>Paris, le 01/02/2015</a:t>
            </a:r>
          </a:p>
        </p:txBody>
      </p:sp>
    </p:spTree>
    <p:extLst>
      <p:ext uri="{BB962C8B-B14F-4D97-AF65-F5344CB8AC3E}">
        <p14:creationId xmlns:p14="http://schemas.microsoft.com/office/powerpoint/2010/main" val="1038567581"/>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TotalTime>
  <Words>200</Words>
  <Application>Microsoft Macintosh PowerPoint</Application>
  <PresentationFormat>Personnalisé</PresentationFormat>
  <Paragraphs>24</Paragraphs>
  <Slides>1</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vt:i4>
      </vt:variant>
    </vt:vector>
  </HeadingPairs>
  <TitlesOfParts>
    <vt:vector size="8" baseType="lpstr">
      <vt:lpstr>Arial</vt:lpstr>
      <vt:lpstr>Calibri</vt:lpstr>
      <vt:lpstr>Calibri Light</vt:lpstr>
      <vt:lpstr>Century Gothic</vt:lpstr>
      <vt:lpstr>Titillium</vt:lpstr>
      <vt:lpstr>Titillium Lt</vt:lpstr>
      <vt:lpstr>Thème Office</vt:lpstr>
      <vt:lpstr>Présentation PowerPoint</vt:lpstr>
    </vt:vector>
  </TitlesOfParts>
  <Company/>
  <LinksUpToDate>false</LinksUpToDate>
  <SharedDoc>false</SharedDoc>
  <HyperlinksChanged>false</HyperlinksChanged>
  <AppVersion>16.0013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3</cp:revision>
  <dcterms:created xsi:type="dcterms:W3CDTF">2018-05-25T08:49:09Z</dcterms:created>
  <dcterms:modified xsi:type="dcterms:W3CDTF">2018-05-25T08:56:39Z</dcterms:modified>
</cp:coreProperties>
</file>