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B150"/>
    <a:srgbClr val="FF41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00"/>
    <p:restoredTop sz="94586"/>
  </p:normalViewPr>
  <p:slideViewPr>
    <p:cSldViewPr snapToGrid="0" snapToObjects="1">
      <p:cViewPr>
        <p:scale>
          <a:sx n="95" d="100"/>
          <a:sy n="95" d="100"/>
        </p:scale>
        <p:origin x="1936" y="152"/>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F9852-8A9D-FA43-9BC6-1FE6D867865C}" type="datetimeFigureOut">
              <a:t>11/08/2016</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8FC55-56A1-8E40-9B86-97BA77CFC2EF}" type="slidenum">
              <a:t>‹#›</a:t>
            </a:fld>
            <a:endParaRPr lang="en-US"/>
          </a:p>
        </p:txBody>
      </p:sp>
    </p:spTree>
    <p:extLst>
      <p:ext uri="{BB962C8B-B14F-4D97-AF65-F5344CB8AC3E}">
        <p14:creationId xmlns:p14="http://schemas.microsoft.com/office/powerpoint/2010/main" val="17407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8FC55-56A1-8E40-9B86-97BA77CFC2EF}" type="slidenum">
              <a:t>1</a:t>
            </a:fld>
            <a:endParaRPr lang="en-US"/>
          </a:p>
        </p:txBody>
      </p:sp>
    </p:spTree>
    <p:extLst>
      <p:ext uri="{BB962C8B-B14F-4D97-AF65-F5344CB8AC3E}">
        <p14:creationId xmlns:p14="http://schemas.microsoft.com/office/powerpoint/2010/main" val="154698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11/08/2016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11/08/2016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11/08/2016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11/08/2016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11/08/2016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CF0904D-930F-FD46-A326-BF7152BF9E0A}" type="datetimeFigureOut">
              <a:rPr lang="fr-FR" smtClean="0"/>
              <a:t>11/08/2016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CF0904D-930F-FD46-A326-BF7152BF9E0A}" type="datetimeFigureOut">
              <a:rPr lang="fr-FR" smtClean="0"/>
              <a:t>11/08/2016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CF0904D-930F-FD46-A326-BF7152BF9E0A}" type="datetimeFigureOut">
              <a:rPr lang="fr-FR" smtClean="0"/>
              <a:t>11/08/2016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11/08/2016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11/08/2016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11/08/2016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11/08/2016</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gi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116"/>
          <p:cNvSpPr/>
          <p:nvPr/>
        </p:nvSpPr>
        <p:spPr>
          <a:xfrm>
            <a:off x="0" y="0"/>
            <a:ext cx="2974808" cy="10688638"/>
          </a:xfrm>
          <a:prstGeom prst="rect">
            <a:avLst/>
          </a:prstGeom>
          <a:solidFill>
            <a:schemeClr val="bg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2981367" y="276036"/>
            <a:ext cx="4594961" cy="338704"/>
          </a:xfrm>
          <a:prstGeom prst="rect">
            <a:avLst/>
          </a:prstGeom>
          <a:solidFill>
            <a:srgbClr val="00B05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9" name="Rectangle 128"/>
          <p:cNvSpPr/>
          <p:nvPr/>
        </p:nvSpPr>
        <p:spPr>
          <a:xfrm>
            <a:off x="6557" y="6039883"/>
            <a:ext cx="2974809" cy="30215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1" name="Oval 130"/>
          <p:cNvSpPr/>
          <p:nvPr/>
        </p:nvSpPr>
        <p:spPr>
          <a:xfrm>
            <a:off x="364877" y="5928564"/>
            <a:ext cx="508884" cy="508884"/>
          </a:xfrm>
          <a:prstGeom prst="ellipse">
            <a:avLst/>
          </a:prstGeom>
          <a:solidFill>
            <a:schemeClr val="bg2">
              <a:lumMod val="75000"/>
            </a:schemeClr>
          </a:solidFill>
          <a:ln w="381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32" name="Rectangle 131"/>
          <p:cNvSpPr/>
          <p:nvPr/>
        </p:nvSpPr>
        <p:spPr>
          <a:xfrm>
            <a:off x="6558" y="2828598"/>
            <a:ext cx="2974808" cy="328724"/>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4" name="Oval 133"/>
          <p:cNvSpPr/>
          <p:nvPr/>
        </p:nvSpPr>
        <p:spPr>
          <a:xfrm>
            <a:off x="364877" y="2717280"/>
            <a:ext cx="508884" cy="508884"/>
          </a:xfrm>
          <a:prstGeom prst="ellipse">
            <a:avLst/>
          </a:prstGeom>
          <a:solidFill>
            <a:schemeClr val="bg2">
              <a:lumMod val="75000"/>
            </a:schemeClr>
          </a:solidFill>
          <a:ln w="381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38" name="Rectangle 137"/>
          <p:cNvSpPr/>
          <p:nvPr/>
        </p:nvSpPr>
        <p:spPr>
          <a:xfrm>
            <a:off x="6558" y="282562"/>
            <a:ext cx="2974808" cy="34676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0" name="Oval 139"/>
          <p:cNvSpPr/>
          <p:nvPr/>
        </p:nvSpPr>
        <p:spPr>
          <a:xfrm>
            <a:off x="405469" y="171244"/>
            <a:ext cx="508884" cy="508884"/>
          </a:xfrm>
          <a:prstGeom prst="ellipse">
            <a:avLst/>
          </a:prstGeom>
          <a:solidFill>
            <a:schemeClr val="bg2">
              <a:lumMod val="75000"/>
            </a:schemeClr>
          </a:solidFill>
          <a:ln w="381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45" name="TextBox 144"/>
          <p:cNvSpPr txBox="1"/>
          <p:nvPr/>
        </p:nvSpPr>
        <p:spPr>
          <a:xfrm>
            <a:off x="870942" y="256922"/>
            <a:ext cx="1305375" cy="372408"/>
          </a:xfrm>
          <a:prstGeom prst="rect">
            <a:avLst/>
          </a:prstGeom>
          <a:noFill/>
        </p:spPr>
        <p:txBody>
          <a:bodyPr wrap="square" rtlCol="0">
            <a:spAutoFit/>
          </a:bodyPr>
          <a:lstStyle/>
          <a:p>
            <a:r>
              <a:rPr lang="en-US" dirty="0">
                <a:solidFill>
                  <a:schemeClr val="bg2">
                    <a:lumMod val="25000"/>
                  </a:schemeClr>
                </a:solidFill>
              </a:rPr>
              <a:t>CONTACT</a:t>
            </a:r>
          </a:p>
        </p:txBody>
      </p:sp>
      <p:graphicFrame>
        <p:nvGraphicFramePr>
          <p:cNvPr id="146" name="Tableau 19"/>
          <p:cNvGraphicFramePr>
            <a:graphicFrameLocks noGrp="1"/>
          </p:cNvGraphicFramePr>
          <p:nvPr>
            <p:extLst>
              <p:ext uri="{D42A27DB-BD31-4B8C-83A1-F6EECF244321}">
                <p14:modId xmlns:p14="http://schemas.microsoft.com/office/powerpoint/2010/main" val="1123542474"/>
              </p:ext>
            </p:extLst>
          </p:nvPr>
        </p:nvGraphicFramePr>
        <p:xfrm>
          <a:off x="277738" y="789177"/>
          <a:ext cx="2568132" cy="1965960"/>
        </p:xfrm>
        <a:graphic>
          <a:graphicData uri="http://schemas.openxmlformats.org/drawingml/2006/table">
            <a:tbl>
              <a:tblPr firstRow="1" bandRow="1">
                <a:tableStyleId>{2D5ABB26-0587-4C30-8999-92F81FD0307C}</a:tableStyleId>
              </a:tblPr>
              <a:tblGrid>
                <a:gridCol w="2568132"/>
              </a:tblGrid>
              <a:tr h="306000">
                <a:tc>
                  <a:txBody>
                    <a:bodyPr/>
                    <a:lstStyle/>
                    <a:p>
                      <a:pPr marL="285750" indent="-285750">
                        <a:lnSpc>
                          <a:spcPct val="150000"/>
                        </a:lnSpc>
                        <a:buFont typeface="Wingdings" charset="2"/>
                        <a:buChar char="q"/>
                      </a:pPr>
                      <a:r>
                        <a:rPr lang="fr-FR" sz="1400" b="0" dirty="0" smtClean="0">
                          <a:solidFill>
                            <a:schemeClr val="bg1"/>
                          </a:solidFill>
                          <a:latin typeface="Arial" charset="0"/>
                          <a:ea typeface="Arial" charset="0"/>
                          <a:cs typeface="Arial" charset="0"/>
                        </a:rPr>
                        <a:t>01 02 03 04 05</a:t>
                      </a:r>
                      <a:endParaRPr lang="fr-FR" sz="1400" b="0" dirty="0">
                        <a:solidFill>
                          <a:schemeClr val="bg1"/>
                        </a:solidFill>
                        <a:latin typeface="Arial" charset="0"/>
                        <a:ea typeface="Arial" charset="0"/>
                        <a:cs typeface="Arial" charset="0"/>
                      </a:endParaRPr>
                    </a:p>
                  </a:txBody>
                  <a:tcPr anchor="ctr"/>
                </a:tc>
              </a:tr>
              <a:tr h="306000">
                <a:tc>
                  <a:txBody>
                    <a:bodyPr/>
                    <a:lstStyle/>
                    <a:p>
                      <a:pPr marL="285750" marR="0" indent="-285750" algn="l" defTabSz="457200" rtl="0" eaLnBrk="1" fontAlgn="auto" latinLnBrk="0" hangingPunct="1">
                        <a:lnSpc>
                          <a:spcPct val="150000"/>
                        </a:lnSpc>
                        <a:spcBef>
                          <a:spcPts val="0"/>
                        </a:spcBef>
                        <a:spcAft>
                          <a:spcPts val="0"/>
                        </a:spcAft>
                        <a:buClrTx/>
                        <a:buSzTx/>
                        <a:buFont typeface="Wingdings" charset="2"/>
                        <a:buChar char="q"/>
                        <a:tabLst/>
                        <a:defRPr/>
                      </a:pPr>
                      <a:r>
                        <a:rPr lang="fr-FR" sz="1400" b="0" dirty="0" err="1" smtClean="0">
                          <a:solidFill>
                            <a:schemeClr val="bg1"/>
                          </a:solidFill>
                          <a:latin typeface="Arial" charset="0"/>
                          <a:ea typeface="Arial" charset="0"/>
                          <a:cs typeface="Arial" charset="0"/>
                        </a:rPr>
                        <a:t>mail@mail.com</a:t>
                      </a:r>
                      <a:endParaRPr lang="fr-FR" sz="1400" b="0" dirty="0">
                        <a:solidFill>
                          <a:schemeClr val="bg1"/>
                        </a:solidFill>
                        <a:latin typeface="Arial" charset="0"/>
                        <a:ea typeface="Arial" charset="0"/>
                        <a:cs typeface="Arial" charset="0"/>
                      </a:endParaRPr>
                    </a:p>
                  </a:txBody>
                  <a:tcPr anchor="ctr"/>
                </a:tc>
              </a:tr>
              <a:tr h="306000">
                <a:tc>
                  <a:txBody>
                    <a:bodyPr/>
                    <a:lstStyle/>
                    <a:p>
                      <a:pPr marL="285750" indent="-285750">
                        <a:lnSpc>
                          <a:spcPct val="150000"/>
                        </a:lnSpc>
                        <a:buFont typeface="Wingdings" charset="2"/>
                        <a:buChar char="q"/>
                      </a:pPr>
                      <a:r>
                        <a:rPr lang="fr-FR" sz="1400" dirty="0" smtClean="0">
                          <a:solidFill>
                            <a:schemeClr val="bg1"/>
                          </a:solidFill>
                        </a:rPr>
                        <a:t>12 rue de la Réussite 75012 Paris</a:t>
                      </a:r>
                      <a:endParaRPr lang="fr-FR" sz="1400" b="0" dirty="0">
                        <a:solidFill>
                          <a:schemeClr val="bg1"/>
                        </a:solidFill>
                        <a:latin typeface="Arial" charset="0"/>
                        <a:ea typeface="Arial" charset="0"/>
                        <a:cs typeface="Arial" charset="0"/>
                      </a:endParaRPr>
                    </a:p>
                  </a:txBody>
                  <a:tcPr anchor="ctr"/>
                </a:tc>
              </a:tr>
              <a:tr h="306000">
                <a:tc>
                  <a:txBody>
                    <a:bodyPr/>
                    <a:lstStyle/>
                    <a:p>
                      <a:pPr marL="285750" indent="-285750">
                        <a:lnSpc>
                          <a:spcPct val="150000"/>
                        </a:lnSpc>
                        <a:buFont typeface="Wingdings" charset="2"/>
                        <a:buChar char="q"/>
                      </a:pPr>
                      <a:r>
                        <a:rPr lang="fr-FR" sz="1400" b="0" dirty="0" smtClean="0">
                          <a:solidFill>
                            <a:schemeClr val="bg1"/>
                          </a:solidFill>
                          <a:latin typeface="Arial" charset="0"/>
                          <a:ea typeface="Arial" charset="0"/>
                          <a:cs typeface="Arial" charset="0"/>
                        </a:rPr>
                        <a:t>FRANCE</a:t>
                      </a:r>
                      <a:endParaRPr lang="fr-FR" sz="1400" b="0" dirty="0">
                        <a:solidFill>
                          <a:schemeClr val="bg1"/>
                        </a:solidFill>
                        <a:latin typeface="Arial" charset="0"/>
                        <a:ea typeface="Arial" charset="0"/>
                        <a:cs typeface="Arial" charset="0"/>
                      </a:endParaRPr>
                    </a:p>
                  </a:txBody>
                  <a:tcPr anchor="ctr"/>
                </a:tc>
              </a:tr>
            </a:tbl>
          </a:graphicData>
        </a:graphic>
      </p:graphicFrame>
      <p:graphicFrame>
        <p:nvGraphicFramePr>
          <p:cNvPr id="148" name="Tableau 19"/>
          <p:cNvGraphicFramePr>
            <a:graphicFrameLocks noGrp="1"/>
          </p:cNvGraphicFramePr>
          <p:nvPr>
            <p:extLst>
              <p:ext uri="{D42A27DB-BD31-4B8C-83A1-F6EECF244321}">
                <p14:modId xmlns:p14="http://schemas.microsoft.com/office/powerpoint/2010/main" val="554652447"/>
              </p:ext>
            </p:extLst>
          </p:nvPr>
        </p:nvGraphicFramePr>
        <p:xfrm>
          <a:off x="158144" y="3321057"/>
          <a:ext cx="2329082" cy="2252870"/>
        </p:xfrm>
        <a:graphic>
          <a:graphicData uri="http://schemas.openxmlformats.org/drawingml/2006/table">
            <a:tbl>
              <a:tblPr firstRow="1" bandRow="1">
                <a:tableStyleId>{2D5ABB26-0587-4C30-8999-92F81FD0307C}</a:tableStyleId>
              </a:tblPr>
              <a:tblGrid>
                <a:gridCol w="2329082"/>
              </a:tblGrid>
              <a:tr h="450574">
                <a:tc>
                  <a:txBody>
                    <a:bodyPr/>
                    <a:lstStyle/>
                    <a:p>
                      <a:pPr marL="293688" indent="-285750">
                        <a:buFont typeface="Wingdings" charset="2"/>
                        <a:buChar char="Ø"/>
                        <a:tabLst/>
                      </a:pPr>
                      <a:r>
                        <a:rPr lang="fr-FR" sz="1400" b="0" dirty="0" smtClean="0">
                          <a:solidFill>
                            <a:schemeClr val="bg1"/>
                          </a:solidFill>
                        </a:rPr>
                        <a:t>Anglais</a:t>
                      </a:r>
                      <a:endParaRPr lang="fr-FR" sz="1400" b="0" dirty="0">
                        <a:solidFill>
                          <a:schemeClr val="bg1"/>
                        </a:solidFill>
                      </a:endParaRPr>
                    </a:p>
                  </a:txBody>
                  <a:tcPr anchor="ctr"/>
                </a:tc>
              </a:tr>
              <a:tr h="450574">
                <a:tc>
                  <a:txBody>
                    <a:bodyPr/>
                    <a:lstStyle/>
                    <a:p>
                      <a:pPr marL="293688" indent="-285750">
                        <a:buFont typeface="Wingdings" charset="2"/>
                        <a:buChar char="Ø"/>
                        <a:tabLst/>
                      </a:pPr>
                      <a:r>
                        <a:rPr lang="fr-FR" sz="1400" b="0" dirty="0" smtClean="0">
                          <a:solidFill>
                            <a:schemeClr val="bg1"/>
                          </a:solidFill>
                        </a:rPr>
                        <a:t>Allemand</a:t>
                      </a:r>
                      <a:endParaRPr lang="fr-FR" sz="1400" b="0" dirty="0">
                        <a:solidFill>
                          <a:schemeClr val="bg1"/>
                        </a:solidFill>
                      </a:endParaRPr>
                    </a:p>
                  </a:txBody>
                  <a:tcPr anchor="ctr"/>
                </a:tc>
              </a:tr>
              <a:tr h="450574">
                <a:tc>
                  <a:txBody>
                    <a:bodyPr/>
                    <a:lstStyle/>
                    <a:p>
                      <a:pPr marL="293688" indent="-285750">
                        <a:buFont typeface="Wingdings" charset="2"/>
                        <a:buChar char="Ø"/>
                        <a:tabLst/>
                      </a:pPr>
                      <a:r>
                        <a:rPr lang="fr-FR" sz="1400" b="0" dirty="0" smtClean="0">
                          <a:solidFill>
                            <a:schemeClr val="bg1"/>
                          </a:solidFill>
                        </a:rPr>
                        <a:t>Office</a:t>
                      </a:r>
                      <a:endParaRPr lang="fr-FR" sz="1400" b="0" dirty="0">
                        <a:solidFill>
                          <a:schemeClr val="bg1"/>
                        </a:solidFill>
                      </a:endParaRPr>
                    </a:p>
                  </a:txBody>
                  <a:tcPr anchor="ctr"/>
                </a:tc>
              </a:tr>
              <a:tr h="450574">
                <a:tc>
                  <a:txBody>
                    <a:bodyPr/>
                    <a:lstStyle/>
                    <a:p>
                      <a:pPr marL="293688" indent="-285750">
                        <a:buFont typeface="Wingdings" charset="2"/>
                        <a:buChar char="Ø"/>
                        <a:tabLst/>
                      </a:pPr>
                      <a:r>
                        <a:rPr lang="fr-FR" sz="1400" b="0" dirty="0" smtClean="0">
                          <a:solidFill>
                            <a:schemeClr val="bg1"/>
                          </a:solidFill>
                        </a:rPr>
                        <a:t>Créativité</a:t>
                      </a:r>
                      <a:endParaRPr lang="fr-FR" sz="1400" b="0" dirty="0">
                        <a:solidFill>
                          <a:schemeClr val="bg1"/>
                        </a:solidFill>
                      </a:endParaRPr>
                    </a:p>
                  </a:txBody>
                  <a:tcPr anchor="ctr"/>
                </a:tc>
              </a:tr>
              <a:tr h="450574">
                <a:tc>
                  <a:txBody>
                    <a:bodyPr/>
                    <a:lstStyle/>
                    <a:p>
                      <a:pPr marL="293688" indent="-285750">
                        <a:buFont typeface="Wingdings" charset="2"/>
                        <a:buChar char="Ø"/>
                        <a:tabLst/>
                      </a:pPr>
                      <a:r>
                        <a:rPr lang="fr-FR" sz="1400" b="0" baseline="0" dirty="0" err="1" smtClean="0">
                          <a:solidFill>
                            <a:schemeClr val="bg1"/>
                          </a:solidFill>
                        </a:rPr>
                        <a:t>Analytics</a:t>
                      </a:r>
                      <a:endParaRPr lang="fr-FR" sz="1400" b="0" dirty="0">
                        <a:solidFill>
                          <a:schemeClr val="bg1"/>
                        </a:solidFill>
                      </a:endParaRPr>
                    </a:p>
                  </a:txBody>
                  <a:tcPr anchor="ctr"/>
                </a:tc>
              </a:tr>
            </a:tbl>
          </a:graphicData>
        </a:graphic>
      </p:graphicFrame>
      <p:sp>
        <p:nvSpPr>
          <p:cNvPr id="197" name="TextBox 196"/>
          <p:cNvSpPr txBox="1"/>
          <p:nvPr/>
        </p:nvSpPr>
        <p:spPr>
          <a:xfrm>
            <a:off x="830350" y="2791878"/>
            <a:ext cx="1753407" cy="369332"/>
          </a:xfrm>
          <a:prstGeom prst="rect">
            <a:avLst/>
          </a:prstGeom>
          <a:noFill/>
        </p:spPr>
        <p:txBody>
          <a:bodyPr wrap="square" rtlCol="0">
            <a:spAutoFit/>
          </a:bodyPr>
          <a:lstStyle/>
          <a:p>
            <a:r>
              <a:rPr lang="en-US" smtClean="0">
                <a:solidFill>
                  <a:schemeClr val="bg2">
                    <a:lumMod val="25000"/>
                  </a:schemeClr>
                </a:solidFill>
              </a:rPr>
              <a:t>COMPETENCES</a:t>
            </a:r>
            <a:endParaRPr lang="en-US" dirty="0">
              <a:solidFill>
                <a:schemeClr val="bg2">
                  <a:lumMod val="25000"/>
                </a:schemeClr>
              </a:solidFill>
            </a:endParaRPr>
          </a:p>
        </p:txBody>
      </p:sp>
      <p:sp>
        <p:nvSpPr>
          <p:cNvPr id="211" name="TextBox 210"/>
          <p:cNvSpPr txBox="1"/>
          <p:nvPr/>
        </p:nvSpPr>
        <p:spPr>
          <a:xfrm>
            <a:off x="830350" y="6006891"/>
            <a:ext cx="1305375" cy="369332"/>
          </a:xfrm>
          <a:prstGeom prst="rect">
            <a:avLst/>
          </a:prstGeom>
          <a:noFill/>
        </p:spPr>
        <p:txBody>
          <a:bodyPr wrap="square" rtlCol="0">
            <a:spAutoFit/>
          </a:bodyPr>
          <a:lstStyle/>
          <a:p>
            <a:r>
              <a:rPr lang="en-US" dirty="0">
                <a:solidFill>
                  <a:schemeClr val="bg2">
                    <a:lumMod val="25000"/>
                  </a:schemeClr>
                </a:solidFill>
              </a:rPr>
              <a:t>HOBBIES</a:t>
            </a:r>
          </a:p>
        </p:txBody>
      </p:sp>
      <p:sp>
        <p:nvSpPr>
          <p:cNvPr id="223" name="TextBox 222"/>
          <p:cNvSpPr txBox="1"/>
          <p:nvPr/>
        </p:nvSpPr>
        <p:spPr>
          <a:xfrm>
            <a:off x="158144" y="6573483"/>
            <a:ext cx="2565090" cy="1200329"/>
          </a:xfrm>
          <a:prstGeom prst="rect">
            <a:avLst/>
          </a:prstGeom>
          <a:noFill/>
        </p:spPr>
        <p:txBody>
          <a:bodyPr wrap="square" rtlCol="0">
            <a:spAutoFit/>
          </a:bodyPr>
          <a:lstStyle/>
          <a:p>
            <a:pPr marL="171450" indent="-171450">
              <a:lnSpc>
                <a:spcPct val="150000"/>
              </a:lnSpc>
              <a:buFont typeface="Wingdings" charset="2"/>
              <a:buChar char="§"/>
            </a:pPr>
            <a:r>
              <a:rPr lang="en-US" sz="1200" i="1" dirty="0" smtClean="0">
                <a:solidFill>
                  <a:schemeClr val="bg1"/>
                </a:solidFill>
                <a:ea typeface="Arial" charset="0"/>
                <a:cs typeface="Arial" charset="0"/>
              </a:rPr>
              <a:t>Lecture </a:t>
            </a:r>
          </a:p>
          <a:p>
            <a:pPr marL="171450" indent="-171450">
              <a:lnSpc>
                <a:spcPct val="150000"/>
              </a:lnSpc>
              <a:buFont typeface="Wingdings" charset="2"/>
              <a:buChar char="§"/>
            </a:pPr>
            <a:r>
              <a:rPr lang="en-US" sz="1200" i="1" dirty="0" smtClean="0">
                <a:solidFill>
                  <a:schemeClr val="bg1"/>
                </a:solidFill>
                <a:ea typeface="Arial" charset="0"/>
                <a:cs typeface="Arial" charset="0"/>
              </a:rPr>
              <a:t>Dance </a:t>
            </a:r>
          </a:p>
          <a:p>
            <a:pPr marL="171450" indent="-171450">
              <a:lnSpc>
                <a:spcPct val="150000"/>
              </a:lnSpc>
              <a:buFont typeface="Wingdings" charset="2"/>
              <a:buChar char="§"/>
            </a:pPr>
            <a:r>
              <a:rPr lang="en-US" sz="1200" i="1" dirty="0" smtClean="0">
                <a:solidFill>
                  <a:schemeClr val="bg1"/>
                </a:solidFill>
                <a:ea typeface="Arial" charset="0"/>
                <a:cs typeface="Arial" charset="0"/>
              </a:rPr>
              <a:t>Voyage</a:t>
            </a:r>
            <a:endParaRPr lang="en-US" sz="1200" i="1" dirty="0">
              <a:solidFill>
                <a:schemeClr val="bg1"/>
              </a:solidFill>
              <a:ea typeface="Arial" charset="0"/>
              <a:cs typeface="Arial" charset="0"/>
            </a:endParaRPr>
          </a:p>
          <a:p>
            <a:pPr marL="171450" indent="-171450">
              <a:lnSpc>
                <a:spcPct val="150000"/>
              </a:lnSpc>
              <a:buFont typeface="Wingdings" charset="2"/>
              <a:buChar char="§"/>
            </a:pPr>
            <a:r>
              <a:rPr lang="en-US" sz="1200" i="1" dirty="0" err="1" smtClean="0">
                <a:solidFill>
                  <a:schemeClr val="bg1"/>
                </a:solidFill>
                <a:ea typeface="Arial" charset="0"/>
                <a:cs typeface="Arial" charset="0"/>
              </a:rPr>
              <a:t>Economie</a:t>
            </a:r>
            <a:endParaRPr lang="en-US" sz="1200" i="1" dirty="0">
              <a:solidFill>
                <a:schemeClr val="bg1"/>
              </a:solidFill>
              <a:ea typeface="Arial" charset="0"/>
              <a:cs typeface="Arial"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078" y="292061"/>
            <a:ext cx="265666" cy="265666"/>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409" y="2808510"/>
            <a:ext cx="315820" cy="315820"/>
          </a:xfrm>
          <a:prstGeom prst="rect">
            <a:avLst/>
          </a:prstGeom>
          <a:solidFill>
            <a:schemeClr val="bg2">
              <a:lumMod val="75000"/>
            </a:schemeClr>
          </a:solidFill>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632" y="6018659"/>
            <a:ext cx="323374" cy="323374"/>
          </a:xfrm>
          <a:prstGeom prst="rect">
            <a:avLst/>
          </a:prstGeom>
        </p:spPr>
      </p:pic>
      <p:cxnSp>
        <p:nvCxnSpPr>
          <p:cNvPr id="4" name="Connecteur droit 3"/>
          <p:cNvCxnSpPr/>
          <p:nvPr/>
        </p:nvCxnSpPr>
        <p:spPr>
          <a:xfrm flipV="1">
            <a:off x="2974808" y="0"/>
            <a:ext cx="0" cy="10688640"/>
          </a:xfrm>
          <a:prstGeom prst="line">
            <a:avLst/>
          </a:prstGeom>
          <a:ln>
            <a:solidFill>
              <a:srgbClr val="00B150"/>
            </a:solidFill>
          </a:ln>
          <a:effectLst/>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87232" y="3496097"/>
            <a:ext cx="1102303" cy="1271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3" name="Rectangle 72"/>
          <p:cNvSpPr/>
          <p:nvPr/>
        </p:nvSpPr>
        <p:spPr>
          <a:xfrm>
            <a:off x="1787232" y="3946949"/>
            <a:ext cx="1102303" cy="1271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4" name="Rectangle 73"/>
          <p:cNvSpPr/>
          <p:nvPr/>
        </p:nvSpPr>
        <p:spPr>
          <a:xfrm>
            <a:off x="1787232" y="4383901"/>
            <a:ext cx="1102303" cy="1265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5" name="Rectangle 74"/>
          <p:cNvSpPr/>
          <p:nvPr/>
        </p:nvSpPr>
        <p:spPr>
          <a:xfrm>
            <a:off x="1785091" y="4855850"/>
            <a:ext cx="1102303" cy="1234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6" name="Rectangle 75"/>
          <p:cNvSpPr/>
          <p:nvPr/>
        </p:nvSpPr>
        <p:spPr>
          <a:xfrm>
            <a:off x="1785090" y="5321001"/>
            <a:ext cx="1102303" cy="1242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7" name="Rectangle 76"/>
          <p:cNvSpPr/>
          <p:nvPr/>
        </p:nvSpPr>
        <p:spPr>
          <a:xfrm>
            <a:off x="1785091" y="3496097"/>
            <a:ext cx="984290" cy="127181"/>
          </a:xfrm>
          <a:prstGeom prst="rect">
            <a:avLst/>
          </a:prstGeom>
          <a:solidFill>
            <a:srgbClr val="00B1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8" name="Rectangle 77"/>
          <p:cNvSpPr/>
          <p:nvPr/>
        </p:nvSpPr>
        <p:spPr>
          <a:xfrm>
            <a:off x="1785091" y="3948561"/>
            <a:ext cx="813966" cy="125570"/>
          </a:xfrm>
          <a:prstGeom prst="rect">
            <a:avLst/>
          </a:prstGeom>
          <a:solidFill>
            <a:srgbClr val="00B1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9" name="Rectangle 78"/>
          <p:cNvSpPr/>
          <p:nvPr/>
        </p:nvSpPr>
        <p:spPr>
          <a:xfrm>
            <a:off x="1785091" y="4384904"/>
            <a:ext cx="813966" cy="125570"/>
          </a:xfrm>
          <a:prstGeom prst="rect">
            <a:avLst/>
          </a:prstGeom>
          <a:solidFill>
            <a:srgbClr val="00B1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0" name="Rectangle 79"/>
          <p:cNvSpPr/>
          <p:nvPr/>
        </p:nvSpPr>
        <p:spPr>
          <a:xfrm>
            <a:off x="1786175" y="4857115"/>
            <a:ext cx="1058777" cy="124891"/>
          </a:xfrm>
          <a:prstGeom prst="rect">
            <a:avLst/>
          </a:prstGeom>
          <a:solidFill>
            <a:srgbClr val="00B1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1" name="Rectangle 80"/>
          <p:cNvSpPr/>
          <p:nvPr/>
        </p:nvSpPr>
        <p:spPr>
          <a:xfrm>
            <a:off x="1785938" y="5321806"/>
            <a:ext cx="595830" cy="123478"/>
          </a:xfrm>
          <a:prstGeom prst="rect">
            <a:avLst/>
          </a:prstGeom>
          <a:solidFill>
            <a:srgbClr val="00B1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82" name="Image 7"/>
          <p:cNvPicPr>
            <a:picLocks noChangeAspect="1"/>
          </p:cNvPicPr>
          <p:nvPr/>
        </p:nvPicPr>
        <p:blipFill rotWithShape="1">
          <a:blip r:embed="rId6"/>
          <a:srcRect l="43073" b="14177"/>
          <a:stretch/>
        </p:blipFill>
        <p:spPr>
          <a:xfrm>
            <a:off x="3221218" y="9125656"/>
            <a:ext cx="1307278" cy="1315450"/>
          </a:xfrm>
          <a:prstGeom prst="ellipse">
            <a:avLst/>
          </a:prstGeom>
          <a:ln w="38100">
            <a:solidFill>
              <a:srgbClr val="00B150"/>
            </a:solidFill>
          </a:ln>
        </p:spPr>
      </p:pic>
      <p:sp>
        <p:nvSpPr>
          <p:cNvPr id="83" name="ZoneTexte 9"/>
          <p:cNvSpPr txBox="1"/>
          <p:nvPr/>
        </p:nvSpPr>
        <p:spPr>
          <a:xfrm>
            <a:off x="4670551" y="9121007"/>
            <a:ext cx="2314774" cy="1015663"/>
          </a:xfrm>
          <a:prstGeom prst="rect">
            <a:avLst/>
          </a:prstGeom>
          <a:noFill/>
        </p:spPr>
        <p:txBody>
          <a:bodyPr wrap="square" rtlCol="0">
            <a:spAutoFit/>
          </a:bodyPr>
          <a:lstStyle/>
          <a:p>
            <a:r>
              <a:rPr lang="fr-FR" sz="3000" dirty="0" err="1" smtClean="0">
                <a:ea typeface="Arial" charset="0"/>
                <a:cs typeface="Arial" charset="0"/>
              </a:rPr>
              <a:t>Thibot</a:t>
            </a:r>
            <a:endParaRPr lang="fr-FR" sz="3000" dirty="0" smtClean="0">
              <a:ea typeface="Arial" charset="0"/>
              <a:cs typeface="Arial" charset="0"/>
            </a:endParaRPr>
          </a:p>
          <a:p>
            <a:r>
              <a:rPr lang="fr-FR" sz="3000" b="1" dirty="0" smtClean="0">
                <a:solidFill>
                  <a:srgbClr val="00B150"/>
                </a:solidFill>
                <a:ea typeface="Arial" charset="0"/>
                <a:cs typeface="Arial" charset="0"/>
              </a:rPr>
              <a:t>DOEGARE</a:t>
            </a:r>
            <a:endParaRPr lang="fr-FR" sz="3000" b="1" dirty="0">
              <a:solidFill>
                <a:srgbClr val="00B150"/>
              </a:solidFill>
              <a:ea typeface="Arial" charset="0"/>
              <a:cs typeface="Arial" charset="0"/>
            </a:endParaRPr>
          </a:p>
        </p:txBody>
      </p:sp>
      <p:sp>
        <p:nvSpPr>
          <p:cNvPr id="84" name="ZoneTexte 9"/>
          <p:cNvSpPr txBox="1"/>
          <p:nvPr/>
        </p:nvSpPr>
        <p:spPr>
          <a:xfrm>
            <a:off x="4670551" y="10060197"/>
            <a:ext cx="2314774" cy="307777"/>
          </a:xfrm>
          <a:prstGeom prst="rect">
            <a:avLst/>
          </a:prstGeom>
          <a:noFill/>
        </p:spPr>
        <p:txBody>
          <a:bodyPr wrap="square" rtlCol="0">
            <a:spAutoFit/>
          </a:bodyPr>
          <a:lstStyle/>
          <a:p>
            <a:r>
              <a:rPr lang="fr-FR" sz="1400" i="1" dirty="0" smtClean="0">
                <a:ea typeface="Arial" charset="0"/>
                <a:cs typeface="Arial" charset="0"/>
              </a:rPr>
              <a:t>Titre du poste</a:t>
            </a:r>
            <a:endParaRPr lang="fr-FR" sz="1400" b="1" i="1" dirty="0">
              <a:ea typeface="Arial" charset="0"/>
              <a:cs typeface="Arial" charset="0"/>
            </a:endParaRPr>
          </a:p>
        </p:txBody>
      </p:sp>
      <p:sp>
        <p:nvSpPr>
          <p:cNvPr id="85" name="Rectangle 84"/>
          <p:cNvSpPr/>
          <p:nvPr/>
        </p:nvSpPr>
        <p:spPr>
          <a:xfrm>
            <a:off x="2974808" y="8566182"/>
            <a:ext cx="4601521" cy="330773"/>
          </a:xfrm>
          <a:prstGeom prst="rect">
            <a:avLst/>
          </a:prstGeom>
          <a:solidFill>
            <a:srgbClr val="00B05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ZoneTexte 47"/>
          <p:cNvSpPr txBox="1"/>
          <p:nvPr/>
        </p:nvSpPr>
        <p:spPr>
          <a:xfrm>
            <a:off x="3201610" y="3344359"/>
            <a:ext cx="3995056" cy="4185761"/>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49" name="ZoneTexte 48"/>
          <p:cNvSpPr txBox="1"/>
          <p:nvPr/>
        </p:nvSpPr>
        <p:spPr>
          <a:xfrm>
            <a:off x="3146182" y="2812531"/>
            <a:ext cx="4050483"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50" name="ZoneTexte 49"/>
          <p:cNvSpPr txBox="1"/>
          <p:nvPr/>
        </p:nvSpPr>
        <p:spPr>
          <a:xfrm>
            <a:off x="5243596" y="726766"/>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pic>
        <p:nvPicPr>
          <p:cNvPr id="51" name="Image 50" descr="signature_scan.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21864" y="7456308"/>
            <a:ext cx="1574801" cy="1049867"/>
          </a:xfrm>
          <a:prstGeom prst="rect">
            <a:avLst/>
          </a:prstGeom>
        </p:spPr>
      </p:pic>
    </p:spTree>
    <p:extLst>
      <p:ext uri="{BB962C8B-B14F-4D97-AF65-F5344CB8AC3E}">
        <p14:creationId xmlns:p14="http://schemas.microsoft.com/office/powerpoint/2010/main" val="756935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457</TotalTime>
  <Words>201</Words>
  <Application>Microsoft Macintosh PowerPoint</Application>
  <PresentationFormat>Personnalisé</PresentationFormat>
  <Paragraphs>32</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Wingdings</vt:lpstr>
      <vt:lpstr>Arial</vt:lpstr>
      <vt:lpstr>Thème Office</vt:lpstr>
      <vt:lpstr>Présentation PowerPoint</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59</cp:revision>
  <dcterms:created xsi:type="dcterms:W3CDTF">2014-12-03T08:33:54Z</dcterms:created>
  <dcterms:modified xsi:type="dcterms:W3CDTF">2016-08-10T20:25:18Z</dcterms:modified>
</cp:coreProperties>
</file>