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0"/>
    <p:restoredTop sz="95064" autoAdjust="0"/>
  </p:normalViewPr>
  <p:slideViewPr>
    <p:cSldViewPr>
      <p:cViewPr>
        <p:scale>
          <a:sx n="60" d="100"/>
          <a:sy n="60" d="100"/>
        </p:scale>
        <p:origin x="2784" y="28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87CC1-E854-4A0D-B0F3-03586C2AEB37}"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2651E-0DFB-4FB6-85C2-C502CBE2C072}" type="slidenum">
              <a:rPr lang="ru-RU" smtClean="0"/>
              <a:t>‹#›</a:t>
            </a:fld>
            <a:endParaRPr lang="ru-RU"/>
          </a:p>
        </p:txBody>
      </p:sp>
    </p:spTree>
    <p:extLst>
      <p:ext uri="{BB962C8B-B14F-4D97-AF65-F5344CB8AC3E}">
        <p14:creationId xmlns:p14="http://schemas.microsoft.com/office/powerpoint/2010/main" val="265556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314186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25605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175744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297746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42704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56DDED2-C2A9-41E8-A8ED-4870221186BE}"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264114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56DDED2-C2A9-41E8-A8ED-4870221186BE}"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310312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6DDED2-C2A9-41E8-A8ED-4870221186BE}"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299639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6DDED2-C2A9-41E8-A8ED-4870221186BE}"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230266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6DDED2-C2A9-41E8-A8ED-4870221186BE}"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151808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6DDED2-C2A9-41E8-A8ED-4870221186BE}"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7C9AB0-5DB2-4C8F-83F2-5BA999366D44}" type="slidenum">
              <a:rPr lang="ru-RU" smtClean="0"/>
              <a:t>‹#›</a:t>
            </a:fld>
            <a:endParaRPr lang="ru-RU"/>
          </a:p>
        </p:txBody>
      </p:sp>
    </p:spTree>
    <p:extLst>
      <p:ext uri="{BB962C8B-B14F-4D97-AF65-F5344CB8AC3E}">
        <p14:creationId xmlns:p14="http://schemas.microsoft.com/office/powerpoint/2010/main" val="813843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DDED2-C2A9-41E8-A8ED-4870221186BE}"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C9AB0-5DB2-4C8F-83F2-5BA999366D44}" type="slidenum">
              <a:rPr lang="ru-RU" smtClean="0"/>
              <a:t>‹#›</a:t>
            </a:fld>
            <a:endParaRPr lang="ru-RU"/>
          </a:p>
        </p:txBody>
      </p:sp>
    </p:spTree>
    <p:extLst>
      <p:ext uri="{BB962C8B-B14F-4D97-AF65-F5344CB8AC3E}">
        <p14:creationId xmlns:p14="http://schemas.microsoft.com/office/powerpoint/2010/main" val="807524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06141"/>
            <a:ext cx="7561263" cy="1371538"/>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775" y="139340"/>
            <a:ext cx="2133600" cy="2133600"/>
          </a:xfrm>
          <a:prstGeom prst="ellipse">
            <a:avLst/>
          </a:prstGeom>
          <a:ln w="63500" cap="rnd">
            <a:solidFill>
              <a:srgbClr val="333333"/>
            </a:solidFill>
          </a:ln>
          <a:effectLst>
            <a:outerShdw blurRad="381000" dist="292100" dir="5400000" sx="-80000" sy="-18000" rotWithShape="0">
              <a:srgbClr val="000000">
                <a:alpha val="0"/>
              </a:srgbClr>
            </a:outerShdw>
          </a:effectLst>
          <a:scene3d>
            <a:camera prst="orthographicFront"/>
            <a:lightRig rig="contrasting" dir="t">
              <a:rot lat="0" lon="0" rev="3000000"/>
            </a:lightRig>
          </a:scene3d>
          <a:sp3d contourW="7620">
            <a:bevelT w="95250" h="31750"/>
            <a:contourClr>
              <a:srgbClr val="333333"/>
            </a:contourClr>
          </a:sp3d>
        </p:spPr>
      </p:pic>
      <p:sp>
        <p:nvSpPr>
          <p:cNvPr id="13" name="TextBox 12"/>
          <p:cNvSpPr txBox="1"/>
          <p:nvPr/>
        </p:nvSpPr>
        <p:spPr>
          <a:xfrm>
            <a:off x="249595" y="291125"/>
            <a:ext cx="3449534" cy="646331"/>
          </a:xfrm>
          <a:prstGeom prst="rect">
            <a:avLst/>
          </a:prstGeom>
          <a:noFill/>
        </p:spPr>
        <p:txBody>
          <a:bodyPr wrap="none" rtlCol="0">
            <a:spAutoFit/>
          </a:bodyPr>
          <a:lstStyle/>
          <a:p>
            <a:r>
              <a:rPr lang="en-US" sz="3600" b="1" dirty="0" err="1" smtClean="0">
                <a:solidFill>
                  <a:schemeClr val="tx1">
                    <a:lumMod val="65000"/>
                    <a:lumOff val="35000"/>
                  </a:schemeClr>
                </a:solidFill>
              </a:rPr>
              <a:t>Solène</a:t>
            </a:r>
            <a:r>
              <a:rPr lang="en-US" sz="3600" b="1" dirty="0">
                <a:solidFill>
                  <a:srgbClr val="92D050"/>
                </a:solidFill>
              </a:rPr>
              <a:t> </a:t>
            </a:r>
            <a:r>
              <a:rPr lang="en-US" sz="3600" b="1" dirty="0" smtClean="0">
                <a:solidFill>
                  <a:srgbClr val="92D050"/>
                </a:solidFill>
              </a:rPr>
              <a:t>SULLIVAN</a:t>
            </a:r>
            <a:endParaRPr lang="ru-RU" sz="3600" b="1" dirty="0">
              <a:solidFill>
                <a:srgbClr val="92D050"/>
              </a:solidFill>
            </a:endParaRPr>
          </a:p>
        </p:txBody>
      </p:sp>
      <p:sp>
        <p:nvSpPr>
          <p:cNvPr id="14" name="Прямоугольник 13"/>
          <p:cNvSpPr/>
          <p:nvPr/>
        </p:nvSpPr>
        <p:spPr>
          <a:xfrm>
            <a:off x="166386" y="1277191"/>
            <a:ext cx="4815584" cy="1200329"/>
          </a:xfrm>
          <a:prstGeom prst="rect">
            <a:avLst/>
          </a:prstGeom>
        </p:spPr>
        <p:txBody>
          <a:bodyPr wrap="square">
            <a:spAutoFit/>
          </a:bodyPr>
          <a:lstStyle/>
          <a:p>
            <a:pPr defTabSz="685800">
              <a:defRPr/>
            </a:pPr>
            <a:r>
              <a:rPr lang="fr-FR" sz="1200" i="1" dirty="0">
                <a:solidFill>
                  <a:schemeClr val="bg1"/>
                </a:solidFill>
              </a:rPr>
              <a:t>Décrivez en quelques lignes vos compétences clés pour le poste et vos objectifs de carrière. Vous pouvez les mettre en forme à l’aide de puces ou les laisser sous forme de texte plein. </a:t>
            </a:r>
            <a:endParaRPr lang="fr-FR" sz="1200" i="1" dirty="0" smtClean="0">
              <a:solidFill>
                <a:schemeClr val="bg1"/>
              </a:solidFill>
            </a:endParaRPr>
          </a:p>
          <a:p>
            <a:pPr defTabSz="685800">
              <a:defRPr/>
            </a:pPr>
            <a:endParaRPr lang="fr-FR" sz="1200" i="1" dirty="0">
              <a:solidFill>
                <a:schemeClr val="bg1"/>
              </a:solidFill>
            </a:endParaRPr>
          </a:p>
          <a:p>
            <a:pPr defTabSz="685800">
              <a:defRPr/>
            </a:pPr>
            <a:r>
              <a:rPr lang="fr-FR" sz="1200" i="1" dirty="0">
                <a:solidFill>
                  <a:schemeClr val="bg1"/>
                </a:solidFill>
              </a:rPr>
              <a:t>Cet espace peut servir de début d’introduction à votre lettre de motivation soyez précis, imaginatif et mettez en valeur votre potentiel professionnel.</a:t>
            </a:r>
          </a:p>
        </p:txBody>
      </p:sp>
      <p:sp>
        <p:nvSpPr>
          <p:cNvPr id="174" name="Овал 173"/>
          <p:cNvSpPr/>
          <p:nvPr/>
        </p:nvSpPr>
        <p:spPr>
          <a:xfrm flipV="1">
            <a:off x="4689375" y="7147368"/>
            <a:ext cx="3862769" cy="3862769"/>
          </a:xfrm>
          <a:prstGeom prst="ellipse">
            <a:avLst/>
          </a:prstGeom>
          <a:solidFill>
            <a:srgbClr val="92D050">
              <a:alpha val="75000"/>
            </a:srgb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75" name="TextBox 174"/>
          <p:cNvSpPr txBox="1"/>
          <p:nvPr/>
        </p:nvSpPr>
        <p:spPr>
          <a:xfrm>
            <a:off x="5387159" y="7669786"/>
            <a:ext cx="2156873" cy="3000821"/>
          </a:xfrm>
          <a:prstGeom prst="rect">
            <a:avLst/>
          </a:prstGeom>
          <a:noFill/>
        </p:spPr>
        <p:txBody>
          <a:bodyPr wrap="none" rtlCol="0">
            <a:spAutoFit/>
          </a:bodyPr>
          <a:lstStyle/>
          <a:p>
            <a:pPr algn="r">
              <a:lnSpc>
                <a:spcPct val="150000"/>
              </a:lnSpc>
            </a:pPr>
            <a:r>
              <a:rPr lang="en-US" dirty="0" smtClean="0">
                <a:solidFill>
                  <a:schemeClr val="tx1">
                    <a:lumMod val="65000"/>
                    <a:lumOff val="35000"/>
                  </a:schemeClr>
                </a:solidFill>
                <a:sym typeface="Wingdings"/>
              </a:rPr>
              <a:t> </a:t>
            </a:r>
            <a:r>
              <a:rPr lang="en-US" dirty="0" smtClean="0">
                <a:solidFill>
                  <a:schemeClr val="tx1">
                    <a:lumMod val="65000"/>
                    <a:lumOff val="35000"/>
                  </a:schemeClr>
                </a:solidFill>
              </a:rPr>
              <a:t>Tel</a:t>
            </a:r>
          </a:p>
          <a:p>
            <a:pPr algn="r">
              <a:lnSpc>
                <a:spcPct val="150000"/>
              </a:lnSpc>
            </a:pPr>
            <a:r>
              <a:rPr lang="fr-FR" b="1" dirty="0" smtClean="0">
                <a:solidFill>
                  <a:schemeClr val="tx1">
                    <a:lumMod val="65000"/>
                    <a:lumOff val="35000"/>
                  </a:schemeClr>
                </a:solidFill>
              </a:rPr>
              <a:t>01 02 03 04 05</a:t>
            </a:r>
            <a:endParaRPr lang="en-US" b="1" dirty="0" smtClean="0">
              <a:solidFill>
                <a:schemeClr val="tx1">
                  <a:lumMod val="65000"/>
                  <a:lumOff val="35000"/>
                </a:schemeClr>
              </a:solidFill>
            </a:endParaRPr>
          </a:p>
          <a:p>
            <a:pPr algn="r">
              <a:lnSpc>
                <a:spcPct val="150000"/>
              </a:lnSpc>
            </a:pPr>
            <a:r>
              <a:rPr lang="en-US" dirty="0">
                <a:solidFill>
                  <a:schemeClr val="tx1">
                    <a:lumMod val="65000"/>
                    <a:lumOff val="35000"/>
                  </a:schemeClr>
                </a:solidFill>
                <a:sym typeface="Wingdings"/>
              </a:rPr>
              <a:t> </a:t>
            </a:r>
            <a:r>
              <a:rPr lang="en-US" dirty="0" smtClean="0">
                <a:solidFill>
                  <a:schemeClr val="tx1">
                    <a:lumMod val="65000"/>
                    <a:lumOff val="35000"/>
                  </a:schemeClr>
                </a:solidFill>
              </a:rPr>
              <a:t>E-mail</a:t>
            </a:r>
            <a:r>
              <a:rPr lang="en-US" dirty="0">
                <a:solidFill>
                  <a:schemeClr val="tx1">
                    <a:lumMod val="65000"/>
                    <a:lumOff val="35000"/>
                  </a:schemeClr>
                </a:solidFill>
                <a:sym typeface="Wingdings"/>
              </a:rPr>
              <a:t> </a:t>
            </a:r>
            <a:endParaRPr lang="en-US" dirty="0" smtClean="0">
              <a:solidFill>
                <a:schemeClr val="tx1">
                  <a:lumMod val="65000"/>
                  <a:lumOff val="35000"/>
                </a:schemeClr>
              </a:solidFill>
            </a:endParaRPr>
          </a:p>
          <a:p>
            <a:pPr algn="r">
              <a:lnSpc>
                <a:spcPct val="150000"/>
              </a:lnSpc>
            </a:pPr>
            <a:r>
              <a:rPr lang="en-US" b="1" dirty="0" err="1" smtClean="0">
                <a:solidFill>
                  <a:schemeClr val="tx1">
                    <a:lumMod val="65000"/>
                    <a:lumOff val="35000"/>
                  </a:schemeClr>
                </a:solidFill>
              </a:rPr>
              <a:t>mail@mail.com</a:t>
            </a:r>
            <a:endParaRPr lang="en-US" b="1" dirty="0" smtClean="0">
              <a:solidFill>
                <a:schemeClr val="tx1">
                  <a:lumMod val="65000"/>
                  <a:lumOff val="35000"/>
                </a:schemeClr>
              </a:solidFill>
            </a:endParaRPr>
          </a:p>
          <a:p>
            <a:pPr algn="r">
              <a:lnSpc>
                <a:spcPct val="150000"/>
              </a:lnSpc>
            </a:pPr>
            <a:r>
              <a:rPr lang="en-US" dirty="0">
                <a:solidFill>
                  <a:schemeClr val="tx1">
                    <a:lumMod val="65000"/>
                    <a:lumOff val="35000"/>
                  </a:schemeClr>
                </a:solidFill>
                <a:sym typeface="Wingdings"/>
              </a:rPr>
              <a:t> </a:t>
            </a:r>
            <a:r>
              <a:rPr lang="en-US" dirty="0" err="1" smtClean="0">
                <a:solidFill>
                  <a:schemeClr val="tx1">
                    <a:lumMod val="65000"/>
                    <a:lumOff val="35000"/>
                  </a:schemeClr>
                </a:solidFill>
              </a:rPr>
              <a:t>Addresse</a:t>
            </a:r>
            <a:endParaRPr lang="en-US" dirty="0" smtClean="0">
              <a:solidFill>
                <a:schemeClr val="tx1">
                  <a:lumMod val="65000"/>
                  <a:lumOff val="35000"/>
                </a:schemeClr>
              </a:solidFill>
            </a:endParaRPr>
          </a:p>
          <a:p>
            <a:pPr algn="r">
              <a:lnSpc>
                <a:spcPct val="150000"/>
              </a:lnSpc>
            </a:pPr>
            <a:r>
              <a:rPr lang="en-US" b="1" dirty="0" smtClean="0">
                <a:solidFill>
                  <a:schemeClr val="tx1">
                    <a:lumMod val="65000"/>
                    <a:lumOff val="35000"/>
                  </a:schemeClr>
                </a:solidFill>
              </a:rPr>
              <a:t>12 rue de la </a:t>
            </a:r>
            <a:r>
              <a:rPr lang="en-US" b="1" dirty="0" err="1" smtClean="0">
                <a:solidFill>
                  <a:schemeClr val="tx1">
                    <a:lumMod val="65000"/>
                    <a:lumOff val="35000"/>
                  </a:schemeClr>
                </a:solidFill>
              </a:rPr>
              <a:t>Réussite</a:t>
            </a:r>
            <a:endParaRPr lang="en-US" b="1" dirty="0" smtClean="0">
              <a:solidFill>
                <a:schemeClr val="tx1">
                  <a:lumMod val="65000"/>
                  <a:lumOff val="35000"/>
                </a:schemeClr>
              </a:solidFill>
            </a:endParaRPr>
          </a:p>
          <a:p>
            <a:pPr algn="r">
              <a:lnSpc>
                <a:spcPct val="150000"/>
              </a:lnSpc>
            </a:pPr>
            <a:r>
              <a:rPr lang="en-US" b="1" dirty="0" smtClean="0">
                <a:solidFill>
                  <a:schemeClr val="tx1">
                    <a:lumMod val="65000"/>
                    <a:lumOff val="35000"/>
                  </a:schemeClr>
                </a:solidFill>
              </a:rPr>
              <a:t>75012 Paris</a:t>
            </a:r>
            <a:endParaRPr lang="ru-RU" b="1" dirty="0">
              <a:solidFill>
                <a:schemeClr val="tx1">
                  <a:lumMod val="65000"/>
                  <a:lumOff val="35000"/>
                </a:schemeClr>
              </a:solidFill>
            </a:endParaRPr>
          </a:p>
        </p:txBody>
      </p:sp>
      <p:sp>
        <p:nvSpPr>
          <p:cNvPr id="68" name="ZoneTexte 67"/>
          <p:cNvSpPr txBox="1"/>
          <p:nvPr/>
        </p:nvSpPr>
        <p:spPr>
          <a:xfrm>
            <a:off x="249595" y="4892992"/>
            <a:ext cx="4348787" cy="4185761"/>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70" name="ZoneTexte 69"/>
          <p:cNvSpPr txBox="1"/>
          <p:nvPr/>
        </p:nvSpPr>
        <p:spPr>
          <a:xfrm>
            <a:off x="291436" y="4304722"/>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72" name="ZoneTexte 71"/>
          <p:cNvSpPr txBox="1"/>
          <p:nvPr/>
        </p:nvSpPr>
        <p:spPr>
          <a:xfrm>
            <a:off x="5080874" y="2924279"/>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pic>
        <p:nvPicPr>
          <p:cNvPr id="73" name="Image 72"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728" y="9154504"/>
            <a:ext cx="1574801" cy="1049867"/>
          </a:xfrm>
          <a:prstGeom prst="rect">
            <a:avLst/>
          </a:prstGeom>
        </p:spPr>
      </p:pic>
    </p:spTree>
    <p:extLst>
      <p:ext uri="{BB962C8B-B14F-4D97-AF65-F5344CB8AC3E}">
        <p14:creationId xmlns:p14="http://schemas.microsoft.com/office/powerpoint/2010/main" val="10469244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249</Words>
  <Application>Microsoft Macintosh PowerPoint</Application>
  <PresentationFormat>Personnalisé</PresentationFormat>
  <Paragraphs>23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Wingdings</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34</cp:revision>
  <dcterms:created xsi:type="dcterms:W3CDTF">2016-05-28T18:50:09Z</dcterms:created>
  <dcterms:modified xsi:type="dcterms:W3CDTF">2016-08-10T20:22:10Z</dcterms:modified>
</cp:coreProperties>
</file>