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3164"/>
    <a:srgbClr val="831B40"/>
    <a:srgbClr val="6C1635"/>
    <a:srgbClr val="951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0"/>
    <p:restoredTop sz="94586"/>
  </p:normalViewPr>
  <p:slideViewPr>
    <p:cSldViewPr>
      <p:cViewPr>
        <p:scale>
          <a:sx n="60" d="100"/>
          <a:sy n="60" d="100"/>
        </p:scale>
        <p:origin x="2784" y="2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23174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176916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298501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48368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318222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81F517-51C0-4CCF-8CE8-DA772BFB9BB3}"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2173922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81F517-51C0-4CCF-8CE8-DA772BFB9BB3}"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100067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81F517-51C0-4CCF-8CE8-DA772BFB9BB3}"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321770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81F517-51C0-4CCF-8CE8-DA772BFB9BB3}"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208074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81F517-51C0-4CCF-8CE8-DA772BFB9BB3}"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310978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81F517-51C0-4CCF-8CE8-DA772BFB9BB3}"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D4D7C0-51CF-4BA4-A4FA-C01BA185E89C}" type="slidenum">
              <a:rPr lang="ru-RU" smtClean="0"/>
              <a:t>‹#›</a:t>
            </a:fld>
            <a:endParaRPr lang="ru-RU"/>
          </a:p>
        </p:txBody>
      </p:sp>
    </p:spTree>
    <p:extLst>
      <p:ext uri="{BB962C8B-B14F-4D97-AF65-F5344CB8AC3E}">
        <p14:creationId xmlns:p14="http://schemas.microsoft.com/office/powerpoint/2010/main" val="26397038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1F517-51C0-4CCF-8CE8-DA772BFB9BB3}"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4D7C0-51CF-4BA4-A4FA-C01BA185E89C}" type="slidenum">
              <a:rPr lang="ru-RU" smtClean="0"/>
              <a:t>‹#›</a:t>
            </a:fld>
            <a:endParaRPr lang="ru-RU"/>
          </a:p>
        </p:txBody>
      </p:sp>
    </p:spTree>
    <p:extLst>
      <p:ext uri="{BB962C8B-B14F-4D97-AF65-F5344CB8AC3E}">
        <p14:creationId xmlns:p14="http://schemas.microsoft.com/office/powerpoint/2010/main" val="3648707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jpg"/><Relationship Id="rId9" Type="http://schemas.openxmlformats.org/officeDocument/2006/relationships/image" Target="../media/image8.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Прямоугольная выноска 31"/>
          <p:cNvSpPr/>
          <p:nvPr/>
        </p:nvSpPr>
        <p:spPr>
          <a:xfrm>
            <a:off x="468263" y="1242243"/>
            <a:ext cx="434429" cy="771581"/>
          </a:xfrm>
          <a:custGeom>
            <a:avLst/>
            <a:gdLst>
              <a:gd name="connsiteX0" fmla="*/ 0 w 432048"/>
              <a:gd name="connsiteY0" fmla="*/ 0 h 640000"/>
              <a:gd name="connsiteX1" fmla="*/ 72008 w 432048"/>
              <a:gd name="connsiteY1" fmla="*/ 0 h 640000"/>
              <a:gd name="connsiteX2" fmla="*/ 72008 w 432048"/>
              <a:gd name="connsiteY2" fmla="*/ 0 h 640000"/>
              <a:gd name="connsiteX3" fmla="*/ 180020 w 432048"/>
              <a:gd name="connsiteY3" fmla="*/ 0 h 640000"/>
              <a:gd name="connsiteX4" fmla="*/ 432048 w 432048"/>
              <a:gd name="connsiteY4" fmla="*/ 0 h 640000"/>
              <a:gd name="connsiteX5" fmla="*/ 432048 w 432048"/>
              <a:gd name="connsiteY5" fmla="*/ 373333 h 640000"/>
              <a:gd name="connsiteX6" fmla="*/ 432048 w 432048"/>
              <a:gd name="connsiteY6" fmla="*/ 373333 h 640000"/>
              <a:gd name="connsiteX7" fmla="*/ 432048 w 432048"/>
              <a:gd name="connsiteY7" fmla="*/ 533333 h 640000"/>
              <a:gd name="connsiteX8" fmla="*/ 432048 w 432048"/>
              <a:gd name="connsiteY8" fmla="*/ 640000 h 640000"/>
              <a:gd name="connsiteX9" fmla="*/ 180020 w 432048"/>
              <a:gd name="connsiteY9" fmla="*/ 640000 h 640000"/>
              <a:gd name="connsiteX10" fmla="*/ 208567 w 432048"/>
              <a:gd name="connsiteY10" fmla="*/ 866048 h 640000"/>
              <a:gd name="connsiteX11" fmla="*/ 72008 w 432048"/>
              <a:gd name="connsiteY11" fmla="*/ 640000 h 640000"/>
              <a:gd name="connsiteX12" fmla="*/ 0 w 432048"/>
              <a:gd name="connsiteY12" fmla="*/ 640000 h 640000"/>
              <a:gd name="connsiteX13" fmla="*/ 0 w 432048"/>
              <a:gd name="connsiteY13" fmla="*/ 533333 h 640000"/>
              <a:gd name="connsiteX14" fmla="*/ 0 w 432048"/>
              <a:gd name="connsiteY14" fmla="*/ 373333 h 640000"/>
              <a:gd name="connsiteX15" fmla="*/ 0 w 432048"/>
              <a:gd name="connsiteY15" fmla="*/ 373333 h 640000"/>
              <a:gd name="connsiteX16" fmla="*/ 0 w 432048"/>
              <a:gd name="connsiteY16" fmla="*/ 0 h 640000"/>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0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40000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0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83914 w 432048"/>
              <a:gd name="connsiteY2" fmla="*/ 20955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62483 w 432048"/>
              <a:gd name="connsiteY1" fmla="*/ 209550 h 866048"/>
              <a:gd name="connsiteX2" fmla="*/ 83914 w 432048"/>
              <a:gd name="connsiteY2" fmla="*/ 20955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4429"/>
              <a:gd name="connsiteY0" fmla="*/ 2381 h 656498"/>
              <a:gd name="connsiteX1" fmla="*/ 64864 w 434429"/>
              <a:gd name="connsiteY1" fmla="*/ 0 h 656498"/>
              <a:gd name="connsiteX2" fmla="*/ 86295 w 434429"/>
              <a:gd name="connsiteY2" fmla="*/ 0 h 656498"/>
              <a:gd name="connsiteX3" fmla="*/ 187163 w 434429"/>
              <a:gd name="connsiteY3" fmla="*/ 0 h 656498"/>
              <a:gd name="connsiteX4" fmla="*/ 434429 w 434429"/>
              <a:gd name="connsiteY4" fmla="*/ 2382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1 h 656498"/>
              <a:gd name="connsiteX0" fmla="*/ 0 w 434429"/>
              <a:gd name="connsiteY0" fmla="*/ 2381 h 656498"/>
              <a:gd name="connsiteX1" fmla="*/ 64864 w 434429"/>
              <a:gd name="connsiteY1" fmla="*/ 0 h 656498"/>
              <a:gd name="connsiteX2" fmla="*/ 86295 w 434429"/>
              <a:gd name="connsiteY2" fmla="*/ 0 h 656498"/>
              <a:gd name="connsiteX3" fmla="*/ 187163 w 434429"/>
              <a:gd name="connsiteY3" fmla="*/ 0 h 656498"/>
              <a:gd name="connsiteX4" fmla="*/ 432048 w 434429"/>
              <a:gd name="connsiteY4" fmla="*/ 1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1 h 656498"/>
              <a:gd name="connsiteX0" fmla="*/ 0 w 434429"/>
              <a:gd name="connsiteY0" fmla="*/ 0 h 658879"/>
              <a:gd name="connsiteX1" fmla="*/ 64864 w 434429"/>
              <a:gd name="connsiteY1" fmla="*/ 2381 h 658879"/>
              <a:gd name="connsiteX2" fmla="*/ 86295 w 434429"/>
              <a:gd name="connsiteY2" fmla="*/ 2381 h 658879"/>
              <a:gd name="connsiteX3" fmla="*/ 187163 w 434429"/>
              <a:gd name="connsiteY3" fmla="*/ 2381 h 658879"/>
              <a:gd name="connsiteX4" fmla="*/ 432048 w 434429"/>
              <a:gd name="connsiteY4" fmla="*/ 2382 h 658879"/>
              <a:gd name="connsiteX5" fmla="*/ 434429 w 434429"/>
              <a:gd name="connsiteY5" fmla="*/ 166164 h 658879"/>
              <a:gd name="connsiteX6" fmla="*/ 434429 w 434429"/>
              <a:gd name="connsiteY6" fmla="*/ 166164 h 658879"/>
              <a:gd name="connsiteX7" fmla="*/ 434429 w 434429"/>
              <a:gd name="connsiteY7" fmla="*/ 326164 h 658879"/>
              <a:gd name="connsiteX8" fmla="*/ 434429 w 434429"/>
              <a:gd name="connsiteY8" fmla="*/ 432831 h 658879"/>
              <a:gd name="connsiteX9" fmla="*/ 182401 w 434429"/>
              <a:gd name="connsiteY9" fmla="*/ 432831 h 658879"/>
              <a:gd name="connsiteX10" fmla="*/ 210948 w 434429"/>
              <a:gd name="connsiteY10" fmla="*/ 658879 h 658879"/>
              <a:gd name="connsiteX11" fmla="*/ 7714 w 434429"/>
              <a:gd name="connsiteY11" fmla="*/ 430450 h 658879"/>
              <a:gd name="connsiteX12" fmla="*/ 2381 w 434429"/>
              <a:gd name="connsiteY12" fmla="*/ 425687 h 658879"/>
              <a:gd name="connsiteX13" fmla="*/ 2381 w 434429"/>
              <a:gd name="connsiteY13" fmla="*/ 326164 h 658879"/>
              <a:gd name="connsiteX14" fmla="*/ 2381 w 434429"/>
              <a:gd name="connsiteY14" fmla="*/ 166164 h 658879"/>
              <a:gd name="connsiteX15" fmla="*/ 2381 w 434429"/>
              <a:gd name="connsiteY15" fmla="*/ 166164 h 658879"/>
              <a:gd name="connsiteX16" fmla="*/ 0 w 434429"/>
              <a:gd name="connsiteY16" fmla="*/ 0 h 658879"/>
              <a:gd name="connsiteX0" fmla="*/ 0 w 434429"/>
              <a:gd name="connsiteY0" fmla="*/ 2382 h 656498"/>
              <a:gd name="connsiteX1" fmla="*/ 64864 w 434429"/>
              <a:gd name="connsiteY1" fmla="*/ 0 h 656498"/>
              <a:gd name="connsiteX2" fmla="*/ 86295 w 434429"/>
              <a:gd name="connsiteY2" fmla="*/ 0 h 656498"/>
              <a:gd name="connsiteX3" fmla="*/ 187163 w 434429"/>
              <a:gd name="connsiteY3" fmla="*/ 0 h 656498"/>
              <a:gd name="connsiteX4" fmla="*/ 432048 w 434429"/>
              <a:gd name="connsiteY4" fmla="*/ 1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2 h 65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429" h="656498">
                <a:moveTo>
                  <a:pt x="0" y="2382"/>
                </a:moveTo>
                <a:lnTo>
                  <a:pt x="64864" y="0"/>
                </a:lnTo>
                <a:lnTo>
                  <a:pt x="86295" y="0"/>
                </a:lnTo>
                <a:lnTo>
                  <a:pt x="187163" y="0"/>
                </a:lnTo>
                <a:lnTo>
                  <a:pt x="432048" y="1"/>
                </a:lnTo>
                <a:cubicBezTo>
                  <a:pt x="432842" y="54595"/>
                  <a:pt x="433635" y="109189"/>
                  <a:pt x="434429" y="163783"/>
                </a:cubicBezTo>
                <a:lnTo>
                  <a:pt x="434429" y="163783"/>
                </a:lnTo>
                <a:lnTo>
                  <a:pt x="434429" y="323783"/>
                </a:lnTo>
                <a:lnTo>
                  <a:pt x="434429" y="430450"/>
                </a:lnTo>
                <a:lnTo>
                  <a:pt x="182401" y="430450"/>
                </a:lnTo>
                <a:lnTo>
                  <a:pt x="210948" y="656498"/>
                </a:lnTo>
                <a:lnTo>
                  <a:pt x="7714" y="428069"/>
                </a:lnTo>
                <a:lnTo>
                  <a:pt x="2381" y="423306"/>
                </a:lnTo>
                <a:lnTo>
                  <a:pt x="2381" y="323783"/>
                </a:lnTo>
                <a:lnTo>
                  <a:pt x="2381" y="163783"/>
                </a:lnTo>
                <a:lnTo>
                  <a:pt x="2381" y="163783"/>
                </a:lnTo>
                <a:cubicBezTo>
                  <a:pt x="1587" y="109982"/>
                  <a:pt x="794" y="56183"/>
                  <a:pt x="0" y="2382"/>
                </a:cubicBezTo>
                <a:close/>
              </a:path>
            </a:pathLst>
          </a:custGeom>
          <a:solidFill>
            <a:srgbClr val="BF316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ая выноска 31"/>
          <p:cNvSpPr/>
          <p:nvPr/>
        </p:nvSpPr>
        <p:spPr>
          <a:xfrm>
            <a:off x="996715" y="1242243"/>
            <a:ext cx="434429" cy="771581"/>
          </a:xfrm>
          <a:custGeom>
            <a:avLst/>
            <a:gdLst>
              <a:gd name="connsiteX0" fmla="*/ 0 w 432048"/>
              <a:gd name="connsiteY0" fmla="*/ 0 h 640000"/>
              <a:gd name="connsiteX1" fmla="*/ 72008 w 432048"/>
              <a:gd name="connsiteY1" fmla="*/ 0 h 640000"/>
              <a:gd name="connsiteX2" fmla="*/ 72008 w 432048"/>
              <a:gd name="connsiteY2" fmla="*/ 0 h 640000"/>
              <a:gd name="connsiteX3" fmla="*/ 180020 w 432048"/>
              <a:gd name="connsiteY3" fmla="*/ 0 h 640000"/>
              <a:gd name="connsiteX4" fmla="*/ 432048 w 432048"/>
              <a:gd name="connsiteY4" fmla="*/ 0 h 640000"/>
              <a:gd name="connsiteX5" fmla="*/ 432048 w 432048"/>
              <a:gd name="connsiteY5" fmla="*/ 373333 h 640000"/>
              <a:gd name="connsiteX6" fmla="*/ 432048 w 432048"/>
              <a:gd name="connsiteY6" fmla="*/ 373333 h 640000"/>
              <a:gd name="connsiteX7" fmla="*/ 432048 w 432048"/>
              <a:gd name="connsiteY7" fmla="*/ 533333 h 640000"/>
              <a:gd name="connsiteX8" fmla="*/ 432048 w 432048"/>
              <a:gd name="connsiteY8" fmla="*/ 640000 h 640000"/>
              <a:gd name="connsiteX9" fmla="*/ 180020 w 432048"/>
              <a:gd name="connsiteY9" fmla="*/ 640000 h 640000"/>
              <a:gd name="connsiteX10" fmla="*/ 208567 w 432048"/>
              <a:gd name="connsiteY10" fmla="*/ 866048 h 640000"/>
              <a:gd name="connsiteX11" fmla="*/ 72008 w 432048"/>
              <a:gd name="connsiteY11" fmla="*/ 640000 h 640000"/>
              <a:gd name="connsiteX12" fmla="*/ 0 w 432048"/>
              <a:gd name="connsiteY12" fmla="*/ 640000 h 640000"/>
              <a:gd name="connsiteX13" fmla="*/ 0 w 432048"/>
              <a:gd name="connsiteY13" fmla="*/ 533333 h 640000"/>
              <a:gd name="connsiteX14" fmla="*/ 0 w 432048"/>
              <a:gd name="connsiteY14" fmla="*/ 373333 h 640000"/>
              <a:gd name="connsiteX15" fmla="*/ 0 w 432048"/>
              <a:gd name="connsiteY15" fmla="*/ 373333 h 640000"/>
              <a:gd name="connsiteX16" fmla="*/ 0 w 432048"/>
              <a:gd name="connsiteY16" fmla="*/ 0 h 640000"/>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0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40000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0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0020 w 432048"/>
              <a:gd name="connsiteY3" fmla="*/ 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72008 w 432048"/>
              <a:gd name="connsiteY2" fmla="*/ 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72008 w 432048"/>
              <a:gd name="connsiteY1" fmla="*/ 0 h 866048"/>
              <a:gd name="connsiteX2" fmla="*/ 83914 w 432048"/>
              <a:gd name="connsiteY2" fmla="*/ 20955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2048"/>
              <a:gd name="connsiteY0" fmla="*/ 0 h 866048"/>
              <a:gd name="connsiteX1" fmla="*/ 62483 w 432048"/>
              <a:gd name="connsiteY1" fmla="*/ 209550 h 866048"/>
              <a:gd name="connsiteX2" fmla="*/ 83914 w 432048"/>
              <a:gd name="connsiteY2" fmla="*/ 209550 h 866048"/>
              <a:gd name="connsiteX3" fmla="*/ 184782 w 432048"/>
              <a:gd name="connsiteY3" fmla="*/ 209550 h 866048"/>
              <a:gd name="connsiteX4" fmla="*/ 432048 w 432048"/>
              <a:gd name="connsiteY4" fmla="*/ 211932 h 866048"/>
              <a:gd name="connsiteX5" fmla="*/ 432048 w 432048"/>
              <a:gd name="connsiteY5" fmla="*/ 373333 h 866048"/>
              <a:gd name="connsiteX6" fmla="*/ 432048 w 432048"/>
              <a:gd name="connsiteY6" fmla="*/ 373333 h 866048"/>
              <a:gd name="connsiteX7" fmla="*/ 432048 w 432048"/>
              <a:gd name="connsiteY7" fmla="*/ 533333 h 866048"/>
              <a:gd name="connsiteX8" fmla="*/ 432048 w 432048"/>
              <a:gd name="connsiteY8" fmla="*/ 640000 h 866048"/>
              <a:gd name="connsiteX9" fmla="*/ 180020 w 432048"/>
              <a:gd name="connsiteY9" fmla="*/ 640000 h 866048"/>
              <a:gd name="connsiteX10" fmla="*/ 208567 w 432048"/>
              <a:gd name="connsiteY10" fmla="*/ 866048 h 866048"/>
              <a:gd name="connsiteX11" fmla="*/ 5333 w 432048"/>
              <a:gd name="connsiteY11" fmla="*/ 637619 h 866048"/>
              <a:gd name="connsiteX12" fmla="*/ 0 w 432048"/>
              <a:gd name="connsiteY12" fmla="*/ 632856 h 866048"/>
              <a:gd name="connsiteX13" fmla="*/ 0 w 432048"/>
              <a:gd name="connsiteY13" fmla="*/ 533333 h 866048"/>
              <a:gd name="connsiteX14" fmla="*/ 0 w 432048"/>
              <a:gd name="connsiteY14" fmla="*/ 373333 h 866048"/>
              <a:gd name="connsiteX15" fmla="*/ 0 w 432048"/>
              <a:gd name="connsiteY15" fmla="*/ 373333 h 866048"/>
              <a:gd name="connsiteX16" fmla="*/ 0 w 432048"/>
              <a:gd name="connsiteY16" fmla="*/ 0 h 866048"/>
              <a:gd name="connsiteX0" fmla="*/ 0 w 434429"/>
              <a:gd name="connsiteY0" fmla="*/ 2381 h 656498"/>
              <a:gd name="connsiteX1" fmla="*/ 64864 w 434429"/>
              <a:gd name="connsiteY1" fmla="*/ 0 h 656498"/>
              <a:gd name="connsiteX2" fmla="*/ 86295 w 434429"/>
              <a:gd name="connsiteY2" fmla="*/ 0 h 656498"/>
              <a:gd name="connsiteX3" fmla="*/ 187163 w 434429"/>
              <a:gd name="connsiteY3" fmla="*/ 0 h 656498"/>
              <a:gd name="connsiteX4" fmla="*/ 434429 w 434429"/>
              <a:gd name="connsiteY4" fmla="*/ 2382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1 h 656498"/>
              <a:gd name="connsiteX0" fmla="*/ 0 w 434429"/>
              <a:gd name="connsiteY0" fmla="*/ 2381 h 656498"/>
              <a:gd name="connsiteX1" fmla="*/ 64864 w 434429"/>
              <a:gd name="connsiteY1" fmla="*/ 0 h 656498"/>
              <a:gd name="connsiteX2" fmla="*/ 86295 w 434429"/>
              <a:gd name="connsiteY2" fmla="*/ 0 h 656498"/>
              <a:gd name="connsiteX3" fmla="*/ 187163 w 434429"/>
              <a:gd name="connsiteY3" fmla="*/ 0 h 656498"/>
              <a:gd name="connsiteX4" fmla="*/ 432048 w 434429"/>
              <a:gd name="connsiteY4" fmla="*/ 1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1 h 656498"/>
              <a:gd name="connsiteX0" fmla="*/ 0 w 434429"/>
              <a:gd name="connsiteY0" fmla="*/ 0 h 658879"/>
              <a:gd name="connsiteX1" fmla="*/ 64864 w 434429"/>
              <a:gd name="connsiteY1" fmla="*/ 2381 h 658879"/>
              <a:gd name="connsiteX2" fmla="*/ 86295 w 434429"/>
              <a:gd name="connsiteY2" fmla="*/ 2381 h 658879"/>
              <a:gd name="connsiteX3" fmla="*/ 187163 w 434429"/>
              <a:gd name="connsiteY3" fmla="*/ 2381 h 658879"/>
              <a:gd name="connsiteX4" fmla="*/ 432048 w 434429"/>
              <a:gd name="connsiteY4" fmla="*/ 2382 h 658879"/>
              <a:gd name="connsiteX5" fmla="*/ 434429 w 434429"/>
              <a:gd name="connsiteY5" fmla="*/ 166164 h 658879"/>
              <a:gd name="connsiteX6" fmla="*/ 434429 w 434429"/>
              <a:gd name="connsiteY6" fmla="*/ 166164 h 658879"/>
              <a:gd name="connsiteX7" fmla="*/ 434429 w 434429"/>
              <a:gd name="connsiteY7" fmla="*/ 326164 h 658879"/>
              <a:gd name="connsiteX8" fmla="*/ 434429 w 434429"/>
              <a:gd name="connsiteY8" fmla="*/ 432831 h 658879"/>
              <a:gd name="connsiteX9" fmla="*/ 182401 w 434429"/>
              <a:gd name="connsiteY9" fmla="*/ 432831 h 658879"/>
              <a:gd name="connsiteX10" fmla="*/ 210948 w 434429"/>
              <a:gd name="connsiteY10" fmla="*/ 658879 h 658879"/>
              <a:gd name="connsiteX11" fmla="*/ 7714 w 434429"/>
              <a:gd name="connsiteY11" fmla="*/ 430450 h 658879"/>
              <a:gd name="connsiteX12" fmla="*/ 2381 w 434429"/>
              <a:gd name="connsiteY12" fmla="*/ 425687 h 658879"/>
              <a:gd name="connsiteX13" fmla="*/ 2381 w 434429"/>
              <a:gd name="connsiteY13" fmla="*/ 326164 h 658879"/>
              <a:gd name="connsiteX14" fmla="*/ 2381 w 434429"/>
              <a:gd name="connsiteY14" fmla="*/ 166164 h 658879"/>
              <a:gd name="connsiteX15" fmla="*/ 2381 w 434429"/>
              <a:gd name="connsiteY15" fmla="*/ 166164 h 658879"/>
              <a:gd name="connsiteX16" fmla="*/ 0 w 434429"/>
              <a:gd name="connsiteY16" fmla="*/ 0 h 658879"/>
              <a:gd name="connsiteX0" fmla="*/ 0 w 434429"/>
              <a:gd name="connsiteY0" fmla="*/ 2382 h 656498"/>
              <a:gd name="connsiteX1" fmla="*/ 64864 w 434429"/>
              <a:gd name="connsiteY1" fmla="*/ 0 h 656498"/>
              <a:gd name="connsiteX2" fmla="*/ 86295 w 434429"/>
              <a:gd name="connsiteY2" fmla="*/ 0 h 656498"/>
              <a:gd name="connsiteX3" fmla="*/ 187163 w 434429"/>
              <a:gd name="connsiteY3" fmla="*/ 0 h 656498"/>
              <a:gd name="connsiteX4" fmla="*/ 432048 w 434429"/>
              <a:gd name="connsiteY4" fmla="*/ 1 h 656498"/>
              <a:gd name="connsiteX5" fmla="*/ 434429 w 434429"/>
              <a:gd name="connsiteY5" fmla="*/ 163783 h 656498"/>
              <a:gd name="connsiteX6" fmla="*/ 434429 w 434429"/>
              <a:gd name="connsiteY6" fmla="*/ 163783 h 656498"/>
              <a:gd name="connsiteX7" fmla="*/ 434429 w 434429"/>
              <a:gd name="connsiteY7" fmla="*/ 323783 h 656498"/>
              <a:gd name="connsiteX8" fmla="*/ 434429 w 434429"/>
              <a:gd name="connsiteY8" fmla="*/ 430450 h 656498"/>
              <a:gd name="connsiteX9" fmla="*/ 182401 w 434429"/>
              <a:gd name="connsiteY9" fmla="*/ 430450 h 656498"/>
              <a:gd name="connsiteX10" fmla="*/ 210948 w 434429"/>
              <a:gd name="connsiteY10" fmla="*/ 656498 h 656498"/>
              <a:gd name="connsiteX11" fmla="*/ 7714 w 434429"/>
              <a:gd name="connsiteY11" fmla="*/ 428069 h 656498"/>
              <a:gd name="connsiteX12" fmla="*/ 2381 w 434429"/>
              <a:gd name="connsiteY12" fmla="*/ 423306 h 656498"/>
              <a:gd name="connsiteX13" fmla="*/ 2381 w 434429"/>
              <a:gd name="connsiteY13" fmla="*/ 323783 h 656498"/>
              <a:gd name="connsiteX14" fmla="*/ 2381 w 434429"/>
              <a:gd name="connsiteY14" fmla="*/ 163783 h 656498"/>
              <a:gd name="connsiteX15" fmla="*/ 2381 w 434429"/>
              <a:gd name="connsiteY15" fmla="*/ 163783 h 656498"/>
              <a:gd name="connsiteX16" fmla="*/ 0 w 434429"/>
              <a:gd name="connsiteY16" fmla="*/ 2382 h 65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429" h="656498">
                <a:moveTo>
                  <a:pt x="0" y="2382"/>
                </a:moveTo>
                <a:lnTo>
                  <a:pt x="64864" y="0"/>
                </a:lnTo>
                <a:lnTo>
                  <a:pt x="86295" y="0"/>
                </a:lnTo>
                <a:lnTo>
                  <a:pt x="187163" y="0"/>
                </a:lnTo>
                <a:lnTo>
                  <a:pt x="432048" y="1"/>
                </a:lnTo>
                <a:cubicBezTo>
                  <a:pt x="432842" y="54595"/>
                  <a:pt x="433635" y="109189"/>
                  <a:pt x="434429" y="163783"/>
                </a:cubicBezTo>
                <a:lnTo>
                  <a:pt x="434429" y="163783"/>
                </a:lnTo>
                <a:lnTo>
                  <a:pt x="434429" y="323783"/>
                </a:lnTo>
                <a:lnTo>
                  <a:pt x="434429" y="430450"/>
                </a:lnTo>
                <a:lnTo>
                  <a:pt x="182401" y="430450"/>
                </a:lnTo>
                <a:lnTo>
                  <a:pt x="210948" y="656498"/>
                </a:lnTo>
                <a:lnTo>
                  <a:pt x="7714" y="428069"/>
                </a:lnTo>
                <a:lnTo>
                  <a:pt x="2381" y="423306"/>
                </a:lnTo>
                <a:lnTo>
                  <a:pt x="2381" y="323783"/>
                </a:lnTo>
                <a:lnTo>
                  <a:pt x="2381" y="163783"/>
                </a:lnTo>
                <a:lnTo>
                  <a:pt x="2381" y="163783"/>
                </a:lnTo>
                <a:cubicBezTo>
                  <a:pt x="1587" y="109982"/>
                  <a:pt x="794" y="56183"/>
                  <a:pt x="0" y="2382"/>
                </a:cubicBezTo>
                <a:close/>
              </a:path>
            </a:pathLst>
          </a:custGeom>
          <a:solidFill>
            <a:srgbClr val="BF316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7"/>
          <p:cNvGrpSpPr/>
          <p:nvPr/>
        </p:nvGrpSpPr>
        <p:grpSpPr>
          <a:xfrm>
            <a:off x="-372" y="0"/>
            <a:ext cx="4027650" cy="4027650"/>
            <a:chOff x="-372" y="0"/>
            <a:chExt cx="4027650" cy="4027650"/>
          </a:xfrm>
          <a:solidFill>
            <a:srgbClr val="831B40"/>
          </a:solidFill>
        </p:grpSpPr>
        <p:sp>
          <p:nvSpPr>
            <p:cNvPr id="5" name="Прямоугольник 4"/>
            <p:cNvSpPr/>
            <p:nvPr/>
          </p:nvSpPr>
          <p:spPr>
            <a:xfrm>
              <a:off x="-372" y="0"/>
              <a:ext cx="4027650" cy="270000"/>
            </a:xfrm>
            <a:custGeom>
              <a:avLst/>
              <a:gdLst>
                <a:gd name="connsiteX0" fmla="*/ 0 w 3780000"/>
                <a:gd name="connsiteY0" fmla="*/ 0 h 270000"/>
                <a:gd name="connsiteX1" fmla="*/ 3780000 w 3780000"/>
                <a:gd name="connsiteY1" fmla="*/ 0 h 270000"/>
                <a:gd name="connsiteX2" fmla="*/ 3780000 w 3780000"/>
                <a:gd name="connsiteY2" fmla="*/ 270000 h 270000"/>
                <a:gd name="connsiteX3" fmla="*/ 0 w 3780000"/>
                <a:gd name="connsiteY3" fmla="*/ 270000 h 270000"/>
                <a:gd name="connsiteX4" fmla="*/ 0 w 3780000"/>
                <a:gd name="connsiteY4" fmla="*/ 0 h 270000"/>
                <a:gd name="connsiteX0" fmla="*/ 0 w 4027650"/>
                <a:gd name="connsiteY0" fmla="*/ 0 h 270000"/>
                <a:gd name="connsiteX1" fmla="*/ 3780000 w 4027650"/>
                <a:gd name="connsiteY1" fmla="*/ 0 h 270000"/>
                <a:gd name="connsiteX2" fmla="*/ 4027650 w 4027650"/>
                <a:gd name="connsiteY2" fmla="*/ 270000 h 270000"/>
                <a:gd name="connsiteX3" fmla="*/ 0 w 4027650"/>
                <a:gd name="connsiteY3" fmla="*/ 270000 h 270000"/>
                <a:gd name="connsiteX4" fmla="*/ 0 w 4027650"/>
                <a:gd name="connsiteY4" fmla="*/ 0 h 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650" h="270000">
                  <a:moveTo>
                    <a:pt x="0" y="0"/>
                  </a:moveTo>
                  <a:lnTo>
                    <a:pt x="3780000" y="0"/>
                  </a:lnTo>
                  <a:lnTo>
                    <a:pt x="4027650" y="270000"/>
                  </a:lnTo>
                  <a:lnTo>
                    <a:pt x="0" y="270000"/>
                  </a:lnTo>
                  <a:lnTo>
                    <a:pt x="0" y="0"/>
                  </a:lnTo>
                  <a:close/>
                </a:path>
              </a:pathLst>
            </a:custGeom>
            <a:solidFill>
              <a:srgbClr val="831B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4"/>
            <p:cNvSpPr/>
            <p:nvPr/>
          </p:nvSpPr>
          <p:spPr>
            <a:xfrm rot="16200000" flipH="1">
              <a:off x="-1878825" y="1878825"/>
              <a:ext cx="4027650" cy="270000"/>
            </a:xfrm>
            <a:custGeom>
              <a:avLst/>
              <a:gdLst>
                <a:gd name="connsiteX0" fmla="*/ 0 w 3780000"/>
                <a:gd name="connsiteY0" fmla="*/ 0 h 270000"/>
                <a:gd name="connsiteX1" fmla="*/ 3780000 w 3780000"/>
                <a:gd name="connsiteY1" fmla="*/ 0 h 270000"/>
                <a:gd name="connsiteX2" fmla="*/ 3780000 w 3780000"/>
                <a:gd name="connsiteY2" fmla="*/ 270000 h 270000"/>
                <a:gd name="connsiteX3" fmla="*/ 0 w 3780000"/>
                <a:gd name="connsiteY3" fmla="*/ 270000 h 270000"/>
                <a:gd name="connsiteX4" fmla="*/ 0 w 3780000"/>
                <a:gd name="connsiteY4" fmla="*/ 0 h 270000"/>
                <a:gd name="connsiteX0" fmla="*/ 0 w 4027650"/>
                <a:gd name="connsiteY0" fmla="*/ 0 h 270000"/>
                <a:gd name="connsiteX1" fmla="*/ 3780000 w 4027650"/>
                <a:gd name="connsiteY1" fmla="*/ 0 h 270000"/>
                <a:gd name="connsiteX2" fmla="*/ 4027650 w 4027650"/>
                <a:gd name="connsiteY2" fmla="*/ 270000 h 270000"/>
                <a:gd name="connsiteX3" fmla="*/ 0 w 4027650"/>
                <a:gd name="connsiteY3" fmla="*/ 270000 h 270000"/>
                <a:gd name="connsiteX4" fmla="*/ 0 w 4027650"/>
                <a:gd name="connsiteY4" fmla="*/ 0 h 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650" h="270000">
                  <a:moveTo>
                    <a:pt x="0" y="0"/>
                  </a:moveTo>
                  <a:lnTo>
                    <a:pt x="3780000" y="0"/>
                  </a:lnTo>
                  <a:lnTo>
                    <a:pt x="4027650" y="270000"/>
                  </a:lnTo>
                  <a:lnTo>
                    <a:pt x="0" y="2700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 name="Группа 8"/>
          <p:cNvGrpSpPr/>
          <p:nvPr/>
        </p:nvGrpSpPr>
        <p:grpSpPr>
          <a:xfrm rot="10800000">
            <a:off x="3533613" y="6670727"/>
            <a:ext cx="4027650" cy="4027650"/>
            <a:chOff x="-372" y="0"/>
            <a:chExt cx="4027650" cy="4027650"/>
          </a:xfrm>
        </p:grpSpPr>
        <p:sp>
          <p:nvSpPr>
            <p:cNvPr id="10" name="Прямоугольник 4"/>
            <p:cNvSpPr/>
            <p:nvPr/>
          </p:nvSpPr>
          <p:spPr>
            <a:xfrm>
              <a:off x="-372" y="0"/>
              <a:ext cx="4027650" cy="270000"/>
            </a:xfrm>
            <a:custGeom>
              <a:avLst/>
              <a:gdLst>
                <a:gd name="connsiteX0" fmla="*/ 0 w 3780000"/>
                <a:gd name="connsiteY0" fmla="*/ 0 h 270000"/>
                <a:gd name="connsiteX1" fmla="*/ 3780000 w 3780000"/>
                <a:gd name="connsiteY1" fmla="*/ 0 h 270000"/>
                <a:gd name="connsiteX2" fmla="*/ 3780000 w 3780000"/>
                <a:gd name="connsiteY2" fmla="*/ 270000 h 270000"/>
                <a:gd name="connsiteX3" fmla="*/ 0 w 3780000"/>
                <a:gd name="connsiteY3" fmla="*/ 270000 h 270000"/>
                <a:gd name="connsiteX4" fmla="*/ 0 w 3780000"/>
                <a:gd name="connsiteY4" fmla="*/ 0 h 270000"/>
                <a:gd name="connsiteX0" fmla="*/ 0 w 4027650"/>
                <a:gd name="connsiteY0" fmla="*/ 0 h 270000"/>
                <a:gd name="connsiteX1" fmla="*/ 3780000 w 4027650"/>
                <a:gd name="connsiteY1" fmla="*/ 0 h 270000"/>
                <a:gd name="connsiteX2" fmla="*/ 4027650 w 4027650"/>
                <a:gd name="connsiteY2" fmla="*/ 270000 h 270000"/>
                <a:gd name="connsiteX3" fmla="*/ 0 w 4027650"/>
                <a:gd name="connsiteY3" fmla="*/ 270000 h 270000"/>
                <a:gd name="connsiteX4" fmla="*/ 0 w 4027650"/>
                <a:gd name="connsiteY4" fmla="*/ 0 h 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650" h="270000">
                  <a:moveTo>
                    <a:pt x="0" y="0"/>
                  </a:moveTo>
                  <a:lnTo>
                    <a:pt x="3780000" y="0"/>
                  </a:lnTo>
                  <a:lnTo>
                    <a:pt x="4027650" y="270000"/>
                  </a:lnTo>
                  <a:lnTo>
                    <a:pt x="0" y="270000"/>
                  </a:lnTo>
                  <a:lnTo>
                    <a:pt x="0" y="0"/>
                  </a:lnTo>
                  <a:close/>
                </a:path>
              </a:pathLst>
            </a:custGeom>
            <a:solidFill>
              <a:srgbClr val="831B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4"/>
            <p:cNvSpPr/>
            <p:nvPr/>
          </p:nvSpPr>
          <p:spPr>
            <a:xfrm rot="16200000" flipH="1">
              <a:off x="-1878825" y="1878825"/>
              <a:ext cx="4027650" cy="270000"/>
            </a:xfrm>
            <a:custGeom>
              <a:avLst/>
              <a:gdLst>
                <a:gd name="connsiteX0" fmla="*/ 0 w 3780000"/>
                <a:gd name="connsiteY0" fmla="*/ 0 h 270000"/>
                <a:gd name="connsiteX1" fmla="*/ 3780000 w 3780000"/>
                <a:gd name="connsiteY1" fmla="*/ 0 h 270000"/>
                <a:gd name="connsiteX2" fmla="*/ 3780000 w 3780000"/>
                <a:gd name="connsiteY2" fmla="*/ 270000 h 270000"/>
                <a:gd name="connsiteX3" fmla="*/ 0 w 3780000"/>
                <a:gd name="connsiteY3" fmla="*/ 270000 h 270000"/>
                <a:gd name="connsiteX4" fmla="*/ 0 w 3780000"/>
                <a:gd name="connsiteY4" fmla="*/ 0 h 270000"/>
                <a:gd name="connsiteX0" fmla="*/ 0 w 4027650"/>
                <a:gd name="connsiteY0" fmla="*/ 0 h 270000"/>
                <a:gd name="connsiteX1" fmla="*/ 3780000 w 4027650"/>
                <a:gd name="connsiteY1" fmla="*/ 0 h 270000"/>
                <a:gd name="connsiteX2" fmla="*/ 4027650 w 4027650"/>
                <a:gd name="connsiteY2" fmla="*/ 270000 h 270000"/>
                <a:gd name="connsiteX3" fmla="*/ 0 w 4027650"/>
                <a:gd name="connsiteY3" fmla="*/ 270000 h 270000"/>
                <a:gd name="connsiteX4" fmla="*/ 0 w 4027650"/>
                <a:gd name="connsiteY4" fmla="*/ 0 h 27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650" h="270000">
                  <a:moveTo>
                    <a:pt x="0" y="0"/>
                  </a:moveTo>
                  <a:lnTo>
                    <a:pt x="3780000" y="0"/>
                  </a:lnTo>
                  <a:lnTo>
                    <a:pt x="4027650" y="270000"/>
                  </a:lnTo>
                  <a:lnTo>
                    <a:pt x="0" y="270000"/>
                  </a:lnTo>
                  <a:lnTo>
                    <a:pt x="0" y="0"/>
                  </a:lnTo>
                  <a:close/>
                </a:path>
              </a:pathLst>
            </a:custGeom>
            <a:solidFill>
              <a:srgbClr val="831B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2" name="TextBox 11"/>
          <p:cNvSpPr txBox="1"/>
          <p:nvPr/>
        </p:nvSpPr>
        <p:spPr>
          <a:xfrm>
            <a:off x="2367427" y="626691"/>
            <a:ext cx="2826415" cy="461665"/>
          </a:xfrm>
          <a:prstGeom prst="rect">
            <a:avLst/>
          </a:prstGeom>
          <a:noFill/>
        </p:spPr>
        <p:txBody>
          <a:bodyPr wrap="none" rtlCol="0">
            <a:spAutoFit/>
          </a:bodyPr>
          <a:lstStyle/>
          <a:p>
            <a:pPr algn="ctr"/>
            <a:r>
              <a:rPr lang="en-US" sz="2400" b="1" dirty="0" err="1" smtClean="0">
                <a:solidFill>
                  <a:srgbClr val="831B40"/>
                </a:solidFill>
                <a:latin typeface="Tahoma" panose="020B0604030504040204" pitchFamily="34" charset="0"/>
                <a:ea typeface="Tahoma" panose="020B0604030504040204" pitchFamily="34" charset="0"/>
                <a:cs typeface="Tahoma" panose="020B0604030504040204" pitchFamily="34" charset="0"/>
              </a:rPr>
              <a:t>Armis</a:t>
            </a:r>
            <a:r>
              <a:rPr lang="en-US" sz="2400" b="1" dirty="0" smtClean="0">
                <a:solidFill>
                  <a:srgbClr val="831B40"/>
                </a:solidFill>
                <a:latin typeface="Tahoma" panose="020B0604030504040204" pitchFamily="34" charset="0"/>
                <a:ea typeface="Tahoma" panose="020B0604030504040204" pitchFamily="34" charset="0"/>
                <a:cs typeface="Tahoma" panose="020B0604030504040204" pitchFamily="34" charset="0"/>
              </a:rPr>
              <a:t> MARTINEZ</a:t>
            </a:r>
            <a:endParaRPr 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a:off x="5726395" y="9358448"/>
            <a:ext cx="944489" cy="230832"/>
          </a:xfrm>
          <a:prstGeom prst="rect">
            <a:avLst/>
          </a:prstGeom>
          <a:noFill/>
        </p:spPr>
        <p:txBody>
          <a:bodyPr wrap="none" rtlCol="0" anchor="ctr">
            <a:spAutoFit/>
          </a:bodyPr>
          <a:lstStyle/>
          <a:p>
            <a:r>
              <a:rPr lang="en-US" sz="900" dirty="0" err="1" smtClean="0">
                <a:latin typeface="Tahoma" panose="020B0604030504040204" pitchFamily="34" charset="0"/>
                <a:ea typeface="Tahoma" panose="020B0604030504040204" pitchFamily="34" charset="0"/>
                <a:cs typeface="Tahoma" panose="020B0604030504040204" pitchFamily="34" charset="0"/>
              </a:rPr>
              <a:t>www.nom.com</a:t>
            </a: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62" name="TextBox 61"/>
          <p:cNvSpPr txBox="1"/>
          <p:nvPr/>
        </p:nvSpPr>
        <p:spPr>
          <a:xfrm>
            <a:off x="4134983" y="9359138"/>
            <a:ext cx="1133644" cy="230832"/>
          </a:xfrm>
          <a:prstGeom prst="rect">
            <a:avLst/>
          </a:prstGeom>
          <a:noFill/>
        </p:spPr>
        <p:txBody>
          <a:bodyPr wrap="none" rtlCol="0" anchor="ctr">
            <a:spAutoFit/>
          </a:bodyPr>
          <a:lstStyle/>
          <a:p>
            <a:r>
              <a:rPr lang="en-US" sz="900" dirty="0" err="1" smtClean="0">
                <a:latin typeface="Tahoma" panose="020B0604030504040204" pitchFamily="34" charset="0"/>
                <a:ea typeface="Tahoma" panose="020B0604030504040204" pitchFamily="34" charset="0"/>
                <a:cs typeface="Tahoma" panose="020B0604030504040204" pitchFamily="34" charset="0"/>
              </a:rPr>
              <a:t>prenom@mail.com</a:t>
            </a: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63" name="TextBox 62"/>
          <p:cNvSpPr txBox="1"/>
          <p:nvPr/>
        </p:nvSpPr>
        <p:spPr>
          <a:xfrm>
            <a:off x="4145897" y="8946872"/>
            <a:ext cx="957313" cy="230832"/>
          </a:xfrm>
          <a:prstGeom prst="rect">
            <a:avLst/>
          </a:prstGeom>
          <a:noFill/>
        </p:spPr>
        <p:txBody>
          <a:bodyPr wrap="none" rtlCol="0" anchor="ctr">
            <a:spAutoFit/>
          </a:bodyPr>
          <a:lstStyle/>
          <a:p>
            <a:r>
              <a:rPr lang="en-US" sz="900" dirty="0" smtClean="0">
                <a:latin typeface="Tahoma" panose="020B0604030504040204" pitchFamily="34" charset="0"/>
                <a:ea typeface="Tahoma" panose="020B0604030504040204" pitchFamily="34" charset="0"/>
                <a:cs typeface="Tahoma" panose="020B0604030504040204" pitchFamily="34" charset="0"/>
              </a:rPr>
              <a:t>01 02 03 04 05</a:t>
            </a: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72" name="TextBox 71"/>
          <p:cNvSpPr txBox="1"/>
          <p:nvPr/>
        </p:nvSpPr>
        <p:spPr>
          <a:xfrm>
            <a:off x="5707556" y="8877622"/>
            <a:ext cx="1297150" cy="369332"/>
          </a:xfrm>
          <a:prstGeom prst="rect">
            <a:avLst/>
          </a:prstGeom>
          <a:noFill/>
        </p:spPr>
        <p:txBody>
          <a:bodyPr wrap="none" rtlCol="0" anchor="ctr">
            <a:spAutoFit/>
          </a:bodyPr>
          <a:lstStyle/>
          <a:p>
            <a:r>
              <a:rPr lang="en-US" sz="900" dirty="0" smtClean="0">
                <a:latin typeface="Tahoma" panose="020B0604030504040204" pitchFamily="34" charset="0"/>
                <a:ea typeface="Tahoma" panose="020B0604030504040204" pitchFamily="34" charset="0"/>
                <a:cs typeface="Tahoma" panose="020B0604030504040204" pitchFamily="34" charset="0"/>
              </a:rPr>
              <a:t>12 rue de la </a:t>
            </a:r>
            <a:r>
              <a:rPr lang="en-US" sz="900" dirty="0" err="1" smtClean="0">
                <a:latin typeface="Tahoma" panose="020B0604030504040204" pitchFamily="34" charset="0"/>
                <a:ea typeface="Tahoma" panose="020B0604030504040204" pitchFamily="34" charset="0"/>
                <a:cs typeface="Tahoma" panose="020B0604030504040204" pitchFamily="34" charset="0"/>
              </a:rPr>
              <a:t>Réussite</a:t>
            </a:r>
            <a:r>
              <a:rPr lang="en-US" sz="900" dirty="0" smtClean="0">
                <a:latin typeface="Tahoma" panose="020B0604030504040204" pitchFamily="34" charset="0"/>
                <a:ea typeface="Tahoma" panose="020B0604030504040204" pitchFamily="34" charset="0"/>
                <a:cs typeface="Tahoma" panose="020B0604030504040204" pitchFamily="34" charset="0"/>
              </a:rPr>
              <a:t> </a:t>
            </a:r>
          </a:p>
          <a:p>
            <a:r>
              <a:rPr lang="en-US" sz="900" dirty="0" smtClean="0">
                <a:latin typeface="Tahoma" panose="020B0604030504040204" pitchFamily="34" charset="0"/>
                <a:ea typeface="Tahoma" panose="020B0604030504040204" pitchFamily="34" charset="0"/>
                <a:cs typeface="Tahoma" panose="020B0604030504040204" pitchFamily="34" charset="0"/>
              </a:rPr>
              <a:t>75012 Paris</a:t>
            </a:r>
            <a:endParaRPr lang="ru-RU" sz="900" dirty="0">
              <a:latin typeface="Tahoma" panose="020B0604030504040204" pitchFamily="34" charset="0"/>
              <a:ea typeface="Tahoma" panose="020B0604030504040204" pitchFamily="34" charset="0"/>
              <a:cs typeface="Tahoma" panose="020B0604030504040204" pitchFamily="34" charset="0"/>
            </a:endParaRPr>
          </a:p>
        </p:txBody>
      </p:sp>
      <p:cxnSp>
        <p:nvCxnSpPr>
          <p:cNvPr id="16" name="Прямая соединительная линия 15"/>
          <p:cNvCxnSpPr/>
          <p:nvPr/>
        </p:nvCxnSpPr>
        <p:spPr>
          <a:xfrm>
            <a:off x="396255" y="1170236"/>
            <a:ext cx="6768752" cy="0"/>
          </a:xfrm>
          <a:prstGeom prst="line">
            <a:avLst/>
          </a:prstGeom>
          <a:ln>
            <a:solidFill>
              <a:srgbClr val="831B40"/>
            </a:solidFill>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396255" y="414152"/>
            <a:ext cx="6768752" cy="9865096"/>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7" name="Прямая соединительная линия 26"/>
          <p:cNvCxnSpPr/>
          <p:nvPr/>
        </p:nvCxnSpPr>
        <p:spPr>
          <a:xfrm>
            <a:off x="3780631" y="1170236"/>
            <a:ext cx="0" cy="9001000"/>
          </a:xfrm>
          <a:prstGeom prst="line">
            <a:avLst/>
          </a:prstGeom>
          <a:ln>
            <a:solidFill>
              <a:srgbClr val="831B4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H="1">
            <a:off x="3780631" y="3474492"/>
            <a:ext cx="3384376" cy="0"/>
          </a:xfrm>
          <a:prstGeom prst="line">
            <a:avLst/>
          </a:prstGeom>
          <a:ln>
            <a:solidFill>
              <a:srgbClr val="831B40"/>
            </a:solidFill>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3049" y="9745041"/>
            <a:ext cx="280800" cy="280800"/>
          </a:xfrm>
          <a:prstGeom prst="rect">
            <a:avLst/>
          </a:prstGeom>
        </p:spPr>
      </p:pic>
      <p:pic>
        <p:nvPicPr>
          <p:cNvPr id="58" name="Рисунок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1956" y="9746420"/>
            <a:ext cx="280800" cy="280800"/>
          </a:xfrm>
          <a:prstGeom prst="rect">
            <a:avLst/>
          </a:prstGeom>
        </p:spPr>
      </p:pic>
      <p:pic>
        <p:nvPicPr>
          <p:cNvPr id="59" name="Рисунок 5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3049" y="8921888"/>
            <a:ext cx="280800" cy="280800"/>
          </a:xfrm>
          <a:prstGeom prst="rect">
            <a:avLst/>
          </a:prstGeom>
        </p:spPr>
      </p:pic>
      <p:pic>
        <p:nvPicPr>
          <p:cNvPr id="78" name="Рисунок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61956" y="8921888"/>
            <a:ext cx="280800" cy="280800"/>
          </a:xfrm>
          <a:prstGeom prst="rect">
            <a:avLst/>
          </a:prstGeom>
        </p:spPr>
      </p:pic>
      <p:pic>
        <p:nvPicPr>
          <p:cNvPr id="79" name="Рисунок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93049" y="9333464"/>
            <a:ext cx="280800" cy="280800"/>
          </a:xfrm>
          <a:prstGeom prst="rect">
            <a:avLst/>
          </a:prstGeom>
        </p:spPr>
      </p:pic>
      <p:pic>
        <p:nvPicPr>
          <p:cNvPr id="80" name="Рисунок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61956" y="9334154"/>
            <a:ext cx="280800" cy="280800"/>
          </a:xfrm>
          <a:prstGeom prst="rect">
            <a:avLst/>
          </a:prstGeom>
        </p:spPr>
      </p:pic>
      <p:sp>
        <p:nvSpPr>
          <p:cNvPr id="82" name="TextBox 81"/>
          <p:cNvSpPr txBox="1"/>
          <p:nvPr/>
        </p:nvSpPr>
        <p:spPr>
          <a:xfrm>
            <a:off x="4140671" y="9771404"/>
            <a:ext cx="901209" cy="230832"/>
          </a:xfrm>
          <a:prstGeom prst="rect">
            <a:avLst/>
          </a:prstGeom>
          <a:noFill/>
        </p:spPr>
        <p:txBody>
          <a:bodyPr wrap="none" rtlCol="0" anchor="ctr">
            <a:spAutoFit/>
          </a:bodyPr>
          <a:lstStyle/>
          <a:p>
            <a:r>
              <a:rPr lang="en-US" sz="900" dirty="0" smtClean="0">
                <a:latin typeface="Tahoma" panose="020B0604030504040204" pitchFamily="34" charset="0"/>
                <a:ea typeface="Tahoma" panose="020B0604030504040204" pitchFamily="34" charset="0"/>
                <a:cs typeface="Tahoma" panose="020B0604030504040204" pitchFamily="34" charset="0"/>
              </a:rPr>
              <a:t>@</a:t>
            </a:r>
            <a:r>
              <a:rPr lang="en-US" sz="900" dirty="0" err="1" smtClean="0">
                <a:latin typeface="Tahoma" panose="020B0604030504040204" pitchFamily="34" charset="0"/>
                <a:ea typeface="Tahoma" panose="020B0604030504040204" pitchFamily="34" charset="0"/>
                <a:cs typeface="Tahoma" panose="020B0604030504040204" pitchFamily="34" charset="0"/>
              </a:rPr>
              <a:t>nomprenom</a:t>
            </a: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83" name="TextBox 82"/>
          <p:cNvSpPr txBox="1"/>
          <p:nvPr/>
        </p:nvSpPr>
        <p:spPr>
          <a:xfrm>
            <a:off x="5744425" y="9770025"/>
            <a:ext cx="1157689" cy="230832"/>
          </a:xfrm>
          <a:prstGeom prst="rect">
            <a:avLst/>
          </a:prstGeom>
          <a:noFill/>
        </p:spPr>
        <p:txBody>
          <a:bodyPr wrap="none" rtlCol="0" anchor="ctr">
            <a:spAutoFit/>
          </a:bodyPr>
          <a:lstStyle/>
          <a:p>
            <a:r>
              <a:rPr lang="en-US" sz="900" dirty="0" err="1" smtClean="0">
                <a:latin typeface="Tahoma" panose="020B0604030504040204" pitchFamily="34" charset="0"/>
                <a:ea typeface="Tahoma" panose="020B0604030504040204" pitchFamily="34" charset="0"/>
                <a:cs typeface="Tahoma" panose="020B0604030504040204" pitchFamily="34" charset="0"/>
              </a:rPr>
              <a:t>facebook.com</a:t>
            </a:r>
            <a:r>
              <a:rPr lang="en-US" sz="900" dirty="0" smtClean="0">
                <a:latin typeface="Tahoma" panose="020B0604030504040204" pitchFamily="34" charset="0"/>
                <a:ea typeface="Tahoma" panose="020B0604030504040204" pitchFamily="34" charset="0"/>
                <a:cs typeface="Tahoma" panose="020B0604030504040204" pitchFamily="34" charset="0"/>
              </a:rPr>
              <a:t>/nom</a:t>
            </a:r>
            <a:endParaRPr lang="ru-RU" sz="900" dirty="0">
              <a:latin typeface="Tahoma" panose="020B0604030504040204" pitchFamily="34" charset="0"/>
              <a:ea typeface="Tahoma" panose="020B0604030504040204" pitchFamily="34" charset="0"/>
              <a:cs typeface="Tahoma" panose="020B0604030504040204" pitchFamily="34" charset="0"/>
            </a:endParaRPr>
          </a:p>
        </p:txBody>
      </p:sp>
      <p:pic>
        <p:nvPicPr>
          <p:cNvPr id="2" name="Imag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66415" y="1281731"/>
            <a:ext cx="2935699" cy="1959441"/>
          </a:xfrm>
          <a:prstGeom prst="rect">
            <a:avLst/>
          </a:prstGeom>
        </p:spPr>
      </p:pic>
      <p:sp>
        <p:nvSpPr>
          <p:cNvPr id="68" name="ZoneTexte 67"/>
          <p:cNvSpPr txBox="1"/>
          <p:nvPr/>
        </p:nvSpPr>
        <p:spPr>
          <a:xfrm>
            <a:off x="547227" y="3179890"/>
            <a:ext cx="2970512" cy="5693866"/>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69" name="ZoneTexte 68"/>
          <p:cNvSpPr txBox="1"/>
          <p:nvPr/>
        </p:nvSpPr>
        <p:spPr>
          <a:xfrm>
            <a:off x="547226" y="2272544"/>
            <a:ext cx="2970512" cy="54381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70" name="ZoneTexte 69"/>
          <p:cNvSpPr txBox="1"/>
          <p:nvPr/>
        </p:nvSpPr>
        <p:spPr>
          <a:xfrm>
            <a:off x="4454779" y="3740776"/>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pic>
        <p:nvPicPr>
          <p:cNvPr id="71" name="Image 70" descr="signature_scan.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87031" y="9000912"/>
            <a:ext cx="1574801" cy="1049867"/>
          </a:xfrm>
          <a:prstGeom prst="rect">
            <a:avLst/>
          </a:prstGeom>
        </p:spPr>
      </p:pic>
    </p:spTree>
    <p:extLst>
      <p:ext uri="{BB962C8B-B14F-4D97-AF65-F5344CB8AC3E}">
        <p14:creationId xmlns:p14="http://schemas.microsoft.com/office/powerpoint/2010/main" val="106886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188</Words>
  <Application>Microsoft Macintosh PowerPoint</Application>
  <PresentationFormat>Personnalisé</PresentationFormat>
  <Paragraphs>20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Tahoma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36</cp:revision>
  <dcterms:created xsi:type="dcterms:W3CDTF">2016-05-27T07:17:29Z</dcterms:created>
  <dcterms:modified xsi:type="dcterms:W3CDTF">2016-08-10T20:20:47Z</dcterms:modified>
</cp:coreProperties>
</file>