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45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5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24"/>
    <p:restoredTop sz="94558"/>
  </p:normalViewPr>
  <p:slideViewPr>
    <p:cSldViewPr>
      <p:cViewPr varScale="1">
        <p:scale>
          <a:sx n="77" d="100"/>
          <a:sy n="77" d="100"/>
        </p:scale>
        <p:origin x="3680" y="208"/>
      </p:cViewPr>
      <p:guideLst>
        <p:guide orient="horz" pos="3368"/>
        <p:guide pos="455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BC7603-214D-4FAA-8F84-C29C7B2878A2}" type="datetimeFigureOut">
              <a:rPr lang="ru-RU" smtClean="0"/>
              <a:t>06.08.2020</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890254-F3CB-4D3F-B0A9-53D2EF428D32}" type="slidenum">
              <a:rPr lang="ru-RU" smtClean="0"/>
              <a:t>‹N°›</a:t>
            </a:fld>
            <a:endParaRPr lang="ru-RU"/>
          </a:p>
        </p:txBody>
      </p:sp>
    </p:spTree>
    <p:extLst>
      <p:ext uri="{BB962C8B-B14F-4D97-AF65-F5344CB8AC3E}">
        <p14:creationId xmlns:p14="http://schemas.microsoft.com/office/powerpoint/2010/main" val="79001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D890254-F3CB-4D3F-B0A9-53D2EF428D32}" type="slidenum">
              <a:rPr lang="ru-RU" smtClean="0"/>
              <a:t>1</a:t>
            </a:fld>
            <a:endParaRPr lang="ru-RU"/>
          </a:p>
        </p:txBody>
      </p:sp>
    </p:spTree>
    <p:extLst>
      <p:ext uri="{BB962C8B-B14F-4D97-AF65-F5344CB8AC3E}">
        <p14:creationId xmlns:p14="http://schemas.microsoft.com/office/powerpoint/2010/main" val="137965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a:t>Образец заголовка</a:t>
            </a:r>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9AEBF1F7-3C7F-42CC-A015-20281FCB2879}"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9043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AEBF1F7-3C7F-42CC-A015-20281FCB2879}"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285742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AEBF1F7-3C7F-42CC-A015-20281FCB2879}"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782436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AEBF1F7-3C7F-42CC-A015-20281FCB2879}"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4214963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AEBF1F7-3C7F-42CC-A015-20281FCB2879}" type="datetimeFigureOut">
              <a:rPr lang="ru-RU" smtClean="0"/>
              <a:t>06.08.2020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203602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AEBF1F7-3C7F-42CC-A015-20281FCB2879}" type="datetimeFigureOut">
              <a:rPr lang="ru-RU" smtClean="0"/>
              <a:t>06.08.2020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289778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9AEBF1F7-3C7F-42CC-A015-20281FCB2879}" type="datetimeFigureOut">
              <a:rPr lang="ru-RU" smtClean="0"/>
              <a:t>06.08.2020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630983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9AEBF1F7-3C7F-42CC-A015-20281FCB2879}" type="datetimeFigureOut">
              <a:rPr lang="ru-RU" smtClean="0"/>
              <a:t>06.08.2020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222917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EBF1F7-3C7F-42CC-A015-20281FCB2879}" type="datetimeFigureOut">
              <a:rPr lang="ru-RU" smtClean="0"/>
              <a:t>06.08.2020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191101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9AEBF1F7-3C7F-42CC-A015-20281FCB2879}" type="datetimeFigureOut">
              <a:rPr lang="ru-RU" smtClean="0"/>
              <a:t>06.08.2020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4096812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9AEBF1F7-3C7F-42CC-A015-20281FCB2879}" type="datetimeFigureOut">
              <a:rPr lang="ru-RU" smtClean="0"/>
              <a:t>06.08.2020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7C099F-C9D4-404A-BEB9-BED232FBD867}" type="slidenum">
              <a:rPr lang="ru-RU" smtClean="0"/>
              <a:t>‹N°›</a:t>
            </a:fld>
            <a:endParaRPr lang="ru-RU"/>
          </a:p>
        </p:txBody>
      </p:sp>
    </p:spTree>
    <p:extLst>
      <p:ext uri="{BB962C8B-B14F-4D97-AF65-F5344CB8AC3E}">
        <p14:creationId xmlns:p14="http://schemas.microsoft.com/office/powerpoint/2010/main" val="114587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BF1F7-3C7F-42CC-A015-20281FCB2879}" type="datetimeFigureOut">
              <a:rPr lang="ru-RU" smtClean="0"/>
              <a:t>06.08.2020</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C099F-C9D4-404A-BEB9-BED232FBD867}" type="slidenum">
              <a:rPr lang="ru-RU" smtClean="0"/>
              <a:t>‹N°›</a:t>
            </a:fld>
            <a:endParaRPr lang="ru-RU"/>
          </a:p>
        </p:txBody>
      </p:sp>
    </p:spTree>
    <p:extLst>
      <p:ext uri="{BB962C8B-B14F-4D97-AF65-F5344CB8AC3E}">
        <p14:creationId xmlns:p14="http://schemas.microsoft.com/office/powerpoint/2010/main" val="420790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93" y="-1"/>
            <a:ext cx="7561263" cy="1908000"/>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ru-RU" sz="4000" dirty="0">
              <a:solidFill>
                <a:schemeClr val="accent5">
                  <a:lumMod val="75000"/>
                </a:schemeClr>
              </a:solidFill>
              <a:latin typeface="Franklin Gothic Medium" pitchFamily="34" charset="0"/>
            </a:endParaRPr>
          </a:p>
        </p:txBody>
      </p:sp>
      <p:sp>
        <p:nvSpPr>
          <p:cNvPr id="90" name="Прямоугольник 89"/>
          <p:cNvSpPr/>
          <p:nvPr/>
        </p:nvSpPr>
        <p:spPr>
          <a:xfrm>
            <a:off x="211"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Прямоугольник 91"/>
          <p:cNvSpPr/>
          <p:nvPr/>
        </p:nvSpPr>
        <p:spPr>
          <a:xfrm>
            <a:off x="144227"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4" name="Прямоугольник 93"/>
          <p:cNvSpPr/>
          <p:nvPr/>
        </p:nvSpPr>
        <p:spPr>
          <a:xfrm>
            <a:off x="288243"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431515"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575531" y="90228"/>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19547"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Прямоугольник 106"/>
          <p:cNvSpPr/>
          <p:nvPr/>
        </p:nvSpPr>
        <p:spPr>
          <a:xfrm>
            <a:off x="863563"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9" name="Прямоугольник 108"/>
          <p:cNvSpPr/>
          <p:nvPr/>
        </p:nvSpPr>
        <p:spPr>
          <a:xfrm>
            <a:off x="1007579"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1" name="Прямоугольник 110"/>
          <p:cNvSpPr/>
          <p:nvPr/>
        </p:nvSpPr>
        <p:spPr>
          <a:xfrm>
            <a:off x="1151595"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3" name="Прямоугольник 112"/>
          <p:cNvSpPr/>
          <p:nvPr/>
        </p:nvSpPr>
        <p:spPr>
          <a:xfrm>
            <a:off x="1295611"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5" name="Прямоугольник 114"/>
          <p:cNvSpPr/>
          <p:nvPr/>
        </p:nvSpPr>
        <p:spPr>
          <a:xfrm>
            <a:off x="1439627" y="90228"/>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7" name="Прямоугольник 116"/>
          <p:cNvSpPr/>
          <p:nvPr/>
        </p:nvSpPr>
        <p:spPr>
          <a:xfrm>
            <a:off x="1583643" y="9034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9" name="Прямоугольник 118"/>
          <p:cNvSpPr/>
          <p:nvPr/>
        </p:nvSpPr>
        <p:spPr>
          <a:xfrm>
            <a:off x="1727659" y="9034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1" name="Прямоугольник 120"/>
          <p:cNvSpPr/>
          <p:nvPr/>
        </p:nvSpPr>
        <p:spPr>
          <a:xfrm>
            <a:off x="1871675" y="9034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3" name="Прямоугольник 122"/>
          <p:cNvSpPr/>
          <p:nvPr/>
        </p:nvSpPr>
        <p:spPr>
          <a:xfrm>
            <a:off x="2015691" y="9034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5" name="Прямоугольник 124"/>
          <p:cNvSpPr/>
          <p:nvPr/>
        </p:nvSpPr>
        <p:spPr>
          <a:xfrm>
            <a:off x="2159707" y="9034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7" name="Прямоугольник 126"/>
          <p:cNvSpPr/>
          <p:nvPr/>
        </p:nvSpPr>
        <p:spPr>
          <a:xfrm>
            <a:off x="2303723"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9" name="Прямоугольник 128"/>
          <p:cNvSpPr/>
          <p:nvPr/>
        </p:nvSpPr>
        <p:spPr>
          <a:xfrm>
            <a:off x="2447739"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1" name="Прямоугольник 130"/>
          <p:cNvSpPr/>
          <p:nvPr/>
        </p:nvSpPr>
        <p:spPr>
          <a:xfrm>
            <a:off x="2591755"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3" name="Прямоугольник 132"/>
          <p:cNvSpPr/>
          <p:nvPr/>
        </p:nvSpPr>
        <p:spPr>
          <a:xfrm>
            <a:off x="2735771"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5" name="Прямоугольник 134"/>
          <p:cNvSpPr/>
          <p:nvPr/>
        </p:nvSpPr>
        <p:spPr>
          <a:xfrm>
            <a:off x="2879787"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8" name="Прямоугольник 137"/>
          <p:cNvSpPr/>
          <p:nvPr/>
        </p:nvSpPr>
        <p:spPr>
          <a:xfrm>
            <a:off x="3023803"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0" name="Прямоугольник 139"/>
          <p:cNvSpPr/>
          <p:nvPr/>
        </p:nvSpPr>
        <p:spPr>
          <a:xfrm>
            <a:off x="3167819"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2" name="Прямоугольник 141"/>
          <p:cNvSpPr/>
          <p:nvPr/>
        </p:nvSpPr>
        <p:spPr>
          <a:xfrm>
            <a:off x="3311835"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6" name="Прямоугольник 145"/>
          <p:cNvSpPr/>
          <p:nvPr/>
        </p:nvSpPr>
        <p:spPr>
          <a:xfrm>
            <a:off x="3455851"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8" name="Прямоугольник 147"/>
          <p:cNvSpPr/>
          <p:nvPr/>
        </p:nvSpPr>
        <p:spPr>
          <a:xfrm>
            <a:off x="3599867"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0" name="Прямоугольник 149"/>
          <p:cNvSpPr/>
          <p:nvPr/>
        </p:nvSpPr>
        <p:spPr>
          <a:xfrm>
            <a:off x="3743883"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2" name="Прямоугольник 151"/>
          <p:cNvSpPr/>
          <p:nvPr/>
        </p:nvSpPr>
        <p:spPr>
          <a:xfrm>
            <a:off x="3887899"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4" name="Прямоугольник 153"/>
          <p:cNvSpPr/>
          <p:nvPr/>
        </p:nvSpPr>
        <p:spPr>
          <a:xfrm>
            <a:off x="4031915"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6" name="Прямоугольник 155"/>
          <p:cNvSpPr/>
          <p:nvPr/>
        </p:nvSpPr>
        <p:spPr>
          <a:xfrm>
            <a:off x="4175931"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8" name="Прямоугольник 157"/>
          <p:cNvSpPr/>
          <p:nvPr/>
        </p:nvSpPr>
        <p:spPr>
          <a:xfrm>
            <a:off x="4319947"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0" name="Прямоугольник 159"/>
          <p:cNvSpPr/>
          <p:nvPr/>
        </p:nvSpPr>
        <p:spPr>
          <a:xfrm>
            <a:off x="4463963"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2" name="Прямоугольник 161"/>
          <p:cNvSpPr/>
          <p:nvPr/>
        </p:nvSpPr>
        <p:spPr>
          <a:xfrm>
            <a:off x="4607979"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4" name="Прямоугольник 163"/>
          <p:cNvSpPr/>
          <p:nvPr/>
        </p:nvSpPr>
        <p:spPr>
          <a:xfrm>
            <a:off x="4751995"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6" name="Прямоугольник 165"/>
          <p:cNvSpPr/>
          <p:nvPr/>
        </p:nvSpPr>
        <p:spPr>
          <a:xfrm>
            <a:off x="4896011"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8" name="Прямоугольник 167"/>
          <p:cNvSpPr/>
          <p:nvPr/>
        </p:nvSpPr>
        <p:spPr>
          <a:xfrm>
            <a:off x="5040027"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0" name="Прямоугольник 169"/>
          <p:cNvSpPr/>
          <p:nvPr/>
        </p:nvSpPr>
        <p:spPr>
          <a:xfrm>
            <a:off x="5184043"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2" name="Прямоугольник 171"/>
          <p:cNvSpPr/>
          <p:nvPr/>
        </p:nvSpPr>
        <p:spPr>
          <a:xfrm>
            <a:off x="5328059"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4" name="Прямоугольник 173"/>
          <p:cNvSpPr/>
          <p:nvPr/>
        </p:nvSpPr>
        <p:spPr>
          <a:xfrm>
            <a:off x="5472075"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6" name="Прямоугольник 175"/>
          <p:cNvSpPr/>
          <p:nvPr/>
        </p:nvSpPr>
        <p:spPr>
          <a:xfrm>
            <a:off x="5616091"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8" name="Прямоугольник 177"/>
          <p:cNvSpPr/>
          <p:nvPr/>
        </p:nvSpPr>
        <p:spPr>
          <a:xfrm>
            <a:off x="5760107"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0" name="Прямоугольник 179"/>
          <p:cNvSpPr/>
          <p:nvPr/>
        </p:nvSpPr>
        <p:spPr>
          <a:xfrm>
            <a:off x="5904123"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2" name="Прямоугольник 181"/>
          <p:cNvSpPr/>
          <p:nvPr/>
        </p:nvSpPr>
        <p:spPr>
          <a:xfrm>
            <a:off x="6048883"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4" name="Прямоугольник 183"/>
          <p:cNvSpPr/>
          <p:nvPr/>
        </p:nvSpPr>
        <p:spPr>
          <a:xfrm>
            <a:off x="6192899"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6" name="Прямоугольник 185"/>
          <p:cNvSpPr/>
          <p:nvPr/>
        </p:nvSpPr>
        <p:spPr>
          <a:xfrm>
            <a:off x="6336915"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8" name="Прямоугольник 187"/>
          <p:cNvSpPr/>
          <p:nvPr/>
        </p:nvSpPr>
        <p:spPr>
          <a:xfrm>
            <a:off x="6480931"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0" name="Прямоугольник 189"/>
          <p:cNvSpPr/>
          <p:nvPr/>
        </p:nvSpPr>
        <p:spPr>
          <a:xfrm>
            <a:off x="6624947"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2" name="Прямоугольник 191"/>
          <p:cNvSpPr/>
          <p:nvPr/>
        </p:nvSpPr>
        <p:spPr>
          <a:xfrm>
            <a:off x="6768963"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4" name="Прямоугольник 193"/>
          <p:cNvSpPr/>
          <p:nvPr/>
        </p:nvSpPr>
        <p:spPr>
          <a:xfrm>
            <a:off x="6912979"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6" name="Прямоугольник 195"/>
          <p:cNvSpPr/>
          <p:nvPr/>
        </p:nvSpPr>
        <p:spPr>
          <a:xfrm>
            <a:off x="7056995"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8" name="Прямоугольник 197"/>
          <p:cNvSpPr/>
          <p:nvPr/>
        </p:nvSpPr>
        <p:spPr>
          <a:xfrm>
            <a:off x="7201159"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0" name="Прямоугольник 199"/>
          <p:cNvSpPr/>
          <p:nvPr/>
        </p:nvSpPr>
        <p:spPr>
          <a:xfrm>
            <a:off x="7345175" y="9011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2" name="Прямоугольник 201"/>
          <p:cNvSpPr/>
          <p:nvPr/>
        </p:nvSpPr>
        <p:spPr>
          <a:xfrm>
            <a:off x="7489255" y="9067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3" name="Прямоугольник 202"/>
          <p:cNvSpPr/>
          <p:nvPr/>
        </p:nvSpPr>
        <p:spPr>
          <a:xfrm>
            <a:off x="211"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4" name="Прямоугольник 203"/>
          <p:cNvSpPr/>
          <p:nvPr/>
        </p:nvSpPr>
        <p:spPr>
          <a:xfrm>
            <a:off x="144227"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5" name="Прямоугольник 204"/>
          <p:cNvSpPr/>
          <p:nvPr/>
        </p:nvSpPr>
        <p:spPr>
          <a:xfrm>
            <a:off x="288243"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6" name="Прямоугольник 205"/>
          <p:cNvSpPr/>
          <p:nvPr/>
        </p:nvSpPr>
        <p:spPr>
          <a:xfrm>
            <a:off x="431515"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7" name="Прямоугольник 206"/>
          <p:cNvSpPr/>
          <p:nvPr/>
        </p:nvSpPr>
        <p:spPr>
          <a:xfrm>
            <a:off x="575531" y="1746412"/>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8" name="Прямоугольник 207"/>
          <p:cNvSpPr/>
          <p:nvPr/>
        </p:nvSpPr>
        <p:spPr>
          <a:xfrm>
            <a:off x="719547"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9" name="Прямоугольник 208"/>
          <p:cNvSpPr/>
          <p:nvPr/>
        </p:nvSpPr>
        <p:spPr>
          <a:xfrm>
            <a:off x="863563"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0" name="Прямоугольник 209"/>
          <p:cNvSpPr/>
          <p:nvPr/>
        </p:nvSpPr>
        <p:spPr>
          <a:xfrm>
            <a:off x="1007579"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1" name="Прямоугольник 210"/>
          <p:cNvSpPr/>
          <p:nvPr/>
        </p:nvSpPr>
        <p:spPr>
          <a:xfrm>
            <a:off x="1151595"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2" name="Прямоугольник 211"/>
          <p:cNvSpPr/>
          <p:nvPr/>
        </p:nvSpPr>
        <p:spPr>
          <a:xfrm>
            <a:off x="1295611"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3" name="Прямоугольник 212"/>
          <p:cNvSpPr/>
          <p:nvPr/>
        </p:nvSpPr>
        <p:spPr>
          <a:xfrm>
            <a:off x="1439627" y="1746412"/>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4" name="Прямоугольник 213"/>
          <p:cNvSpPr/>
          <p:nvPr/>
        </p:nvSpPr>
        <p:spPr>
          <a:xfrm>
            <a:off x="1583643" y="174652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5" name="Прямоугольник 214"/>
          <p:cNvSpPr/>
          <p:nvPr/>
        </p:nvSpPr>
        <p:spPr>
          <a:xfrm>
            <a:off x="1727659" y="174652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6" name="Прямоугольник 215"/>
          <p:cNvSpPr/>
          <p:nvPr/>
        </p:nvSpPr>
        <p:spPr>
          <a:xfrm>
            <a:off x="1871675" y="174652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7" name="Прямоугольник 216"/>
          <p:cNvSpPr/>
          <p:nvPr/>
        </p:nvSpPr>
        <p:spPr>
          <a:xfrm>
            <a:off x="2015691" y="174652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8" name="Прямоугольник 217"/>
          <p:cNvSpPr/>
          <p:nvPr/>
        </p:nvSpPr>
        <p:spPr>
          <a:xfrm>
            <a:off x="2159707" y="174652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9" name="Прямоугольник 218"/>
          <p:cNvSpPr/>
          <p:nvPr/>
        </p:nvSpPr>
        <p:spPr>
          <a:xfrm>
            <a:off x="2303723"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0" name="Прямоугольник 219"/>
          <p:cNvSpPr/>
          <p:nvPr/>
        </p:nvSpPr>
        <p:spPr>
          <a:xfrm>
            <a:off x="2447739"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1" name="Прямоугольник 220"/>
          <p:cNvSpPr/>
          <p:nvPr/>
        </p:nvSpPr>
        <p:spPr>
          <a:xfrm>
            <a:off x="2591755"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2" name="Прямоугольник 221"/>
          <p:cNvSpPr/>
          <p:nvPr/>
        </p:nvSpPr>
        <p:spPr>
          <a:xfrm>
            <a:off x="2735771"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3" name="Прямоугольник 222"/>
          <p:cNvSpPr/>
          <p:nvPr/>
        </p:nvSpPr>
        <p:spPr>
          <a:xfrm>
            <a:off x="2879787"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4" name="Прямоугольник 223"/>
          <p:cNvSpPr/>
          <p:nvPr/>
        </p:nvSpPr>
        <p:spPr>
          <a:xfrm>
            <a:off x="3023803"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5" name="Прямоугольник 224"/>
          <p:cNvSpPr/>
          <p:nvPr/>
        </p:nvSpPr>
        <p:spPr>
          <a:xfrm>
            <a:off x="3167819"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6" name="Прямоугольник 225"/>
          <p:cNvSpPr/>
          <p:nvPr/>
        </p:nvSpPr>
        <p:spPr>
          <a:xfrm>
            <a:off x="3311835"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7" name="Прямоугольник 226"/>
          <p:cNvSpPr/>
          <p:nvPr/>
        </p:nvSpPr>
        <p:spPr>
          <a:xfrm>
            <a:off x="3455851"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8" name="Прямоугольник 227"/>
          <p:cNvSpPr/>
          <p:nvPr/>
        </p:nvSpPr>
        <p:spPr>
          <a:xfrm>
            <a:off x="3599867"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9" name="Прямоугольник 228"/>
          <p:cNvSpPr/>
          <p:nvPr/>
        </p:nvSpPr>
        <p:spPr>
          <a:xfrm>
            <a:off x="3743883"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0" name="Прямоугольник 229"/>
          <p:cNvSpPr/>
          <p:nvPr/>
        </p:nvSpPr>
        <p:spPr>
          <a:xfrm>
            <a:off x="3887899"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1" name="Прямоугольник 230"/>
          <p:cNvSpPr/>
          <p:nvPr/>
        </p:nvSpPr>
        <p:spPr>
          <a:xfrm>
            <a:off x="4031915"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2" name="Прямоугольник 231"/>
          <p:cNvSpPr/>
          <p:nvPr/>
        </p:nvSpPr>
        <p:spPr>
          <a:xfrm>
            <a:off x="4175931"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3" name="Прямоугольник 232"/>
          <p:cNvSpPr/>
          <p:nvPr/>
        </p:nvSpPr>
        <p:spPr>
          <a:xfrm>
            <a:off x="4319947"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4" name="Прямоугольник 233"/>
          <p:cNvSpPr/>
          <p:nvPr/>
        </p:nvSpPr>
        <p:spPr>
          <a:xfrm>
            <a:off x="4463963"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5" name="Прямоугольник 234"/>
          <p:cNvSpPr/>
          <p:nvPr/>
        </p:nvSpPr>
        <p:spPr>
          <a:xfrm>
            <a:off x="4607979"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6" name="Прямоугольник 235"/>
          <p:cNvSpPr/>
          <p:nvPr/>
        </p:nvSpPr>
        <p:spPr>
          <a:xfrm>
            <a:off x="4751995"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7" name="Прямоугольник 236"/>
          <p:cNvSpPr/>
          <p:nvPr/>
        </p:nvSpPr>
        <p:spPr>
          <a:xfrm>
            <a:off x="4896011"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8" name="Прямоугольник 237"/>
          <p:cNvSpPr/>
          <p:nvPr/>
        </p:nvSpPr>
        <p:spPr>
          <a:xfrm>
            <a:off x="5040027"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9" name="Прямоугольник 238"/>
          <p:cNvSpPr/>
          <p:nvPr/>
        </p:nvSpPr>
        <p:spPr>
          <a:xfrm>
            <a:off x="5184043"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0" name="Прямоугольник 239"/>
          <p:cNvSpPr/>
          <p:nvPr/>
        </p:nvSpPr>
        <p:spPr>
          <a:xfrm>
            <a:off x="5328059"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1" name="Прямоугольник 240"/>
          <p:cNvSpPr/>
          <p:nvPr/>
        </p:nvSpPr>
        <p:spPr>
          <a:xfrm>
            <a:off x="5472075"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2" name="Прямоугольник 241"/>
          <p:cNvSpPr/>
          <p:nvPr/>
        </p:nvSpPr>
        <p:spPr>
          <a:xfrm>
            <a:off x="5616091"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43" name="Прямоугольник 242"/>
          <p:cNvSpPr/>
          <p:nvPr/>
        </p:nvSpPr>
        <p:spPr>
          <a:xfrm>
            <a:off x="5760107"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4" name="Прямоугольник 243"/>
          <p:cNvSpPr/>
          <p:nvPr/>
        </p:nvSpPr>
        <p:spPr>
          <a:xfrm>
            <a:off x="5904123"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5" name="Прямоугольник 244"/>
          <p:cNvSpPr/>
          <p:nvPr/>
        </p:nvSpPr>
        <p:spPr>
          <a:xfrm>
            <a:off x="6048883"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6" name="Прямоугольник 245"/>
          <p:cNvSpPr/>
          <p:nvPr/>
        </p:nvSpPr>
        <p:spPr>
          <a:xfrm>
            <a:off x="6192899"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7" name="Прямоугольник 246"/>
          <p:cNvSpPr/>
          <p:nvPr/>
        </p:nvSpPr>
        <p:spPr>
          <a:xfrm>
            <a:off x="6336915"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8" name="Прямоугольник 247"/>
          <p:cNvSpPr/>
          <p:nvPr/>
        </p:nvSpPr>
        <p:spPr>
          <a:xfrm>
            <a:off x="6480931"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9" name="Прямоугольник 248"/>
          <p:cNvSpPr/>
          <p:nvPr/>
        </p:nvSpPr>
        <p:spPr>
          <a:xfrm>
            <a:off x="6624947"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0" name="Прямоугольник 249"/>
          <p:cNvSpPr/>
          <p:nvPr/>
        </p:nvSpPr>
        <p:spPr>
          <a:xfrm>
            <a:off x="6768963"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1" name="Прямоугольник 250"/>
          <p:cNvSpPr/>
          <p:nvPr/>
        </p:nvSpPr>
        <p:spPr>
          <a:xfrm>
            <a:off x="6912979"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2" name="Прямоугольник 251"/>
          <p:cNvSpPr/>
          <p:nvPr/>
        </p:nvSpPr>
        <p:spPr>
          <a:xfrm>
            <a:off x="7056995"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3" name="Прямоугольник 252"/>
          <p:cNvSpPr/>
          <p:nvPr/>
        </p:nvSpPr>
        <p:spPr>
          <a:xfrm>
            <a:off x="7201159"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4" name="Прямоугольник 253"/>
          <p:cNvSpPr/>
          <p:nvPr/>
        </p:nvSpPr>
        <p:spPr>
          <a:xfrm>
            <a:off x="7345175" y="174630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5" name="Прямоугольник 254"/>
          <p:cNvSpPr/>
          <p:nvPr/>
        </p:nvSpPr>
        <p:spPr>
          <a:xfrm>
            <a:off x="7489255" y="1746860"/>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6" name="Прямоугольник 255"/>
          <p:cNvSpPr/>
          <p:nvPr/>
        </p:nvSpPr>
        <p:spPr>
          <a:xfrm flipV="1">
            <a:off x="-113" y="10171236"/>
            <a:ext cx="7560000" cy="522164"/>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319" name="Рисунок 3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333" y="253346"/>
            <a:ext cx="1391066" cy="1391066"/>
          </a:xfrm>
          <a:prstGeom prst="rect">
            <a:avLst/>
          </a:prstGeom>
        </p:spPr>
      </p:pic>
      <p:sp>
        <p:nvSpPr>
          <p:cNvPr id="320" name="Прямоугольник 319"/>
          <p:cNvSpPr/>
          <p:nvPr/>
        </p:nvSpPr>
        <p:spPr>
          <a:xfrm>
            <a:off x="1908423" y="253346"/>
            <a:ext cx="3960440" cy="4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3200" b="1" dirty="0">
                <a:latin typeface="Verdana" pitchFamily="34" charset="0"/>
                <a:ea typeface="Verdana" pitchFamily="34" charset="0"/>
                <a:cs typeface="Verdana" pitchFamily="34" charset="0"/>
              </a:rPr>
              <a:t>Jenna KLEIN</a:t>
            </a:r>
            <a:endParaRPr lang="ru-RU" sz="3200" b="1" dirty="0">
              <a:latin typeface="Verdana" pitchFamily="34" charset="0"/>
              <a:ea typeface="Verdana" pitchFamily="34" charset="0"/>
              <a:cs typeface="Verdana" pitchFamily="34" charset="0"/>
            </a:endParaRPr>
          </a:p>
        </p:txBody>
      </p:sp>
      <p:sp>
        <p:nvSpPr>
          <p:cNvPr id="325" name="TextBox 324"/>
          <p:cNvSpPr txBox="1"/>
          <p:nvPr/>
        </p:nvSpPr>
        <p:spPr>
          <a:xfrm>
            <a:off x="1943683" y="790843"/>
            <a:ext cx="5329160" cy="246221"/>
          </a:xfrm>
          <a:prstGeom prst="rect">
            <a:avLst/>
          </a:prstGeom>
          <a:noFill/>
        </p:spPr>
        <p:txBody>
          <a:bodyPr wrap="square" rtlCol="0">
            <a:spAutoFit/>
          </a:bodyPr>
          <a:lstStyle/>
          <a:p>
            <a:pPr defTabSz="685800">
              <a:defRPr/>
            </a:pPr>
            <a:r>
              <a:rPr lang="fr-FR" sz="1000" i="1" dirty="0">
                <a:solidFill>
                  <a:schemeClr val="bg1"/>
                </a:solidFill>
              </a:rPr>
              <a:t>« </a:t>
            </a:r>
          </a:p>
        </p:txBody>
      </p:sp>
      <p:sp>
        <p:nvSpPr>
          <p:cNvPr id="326" name="TextBox 325"/>
          <p:cNvSpPr txBox="1"/>
          <p:nvPr/>
        </p:nvSpPr>
        <p:spPr>
          <a:xfrm>
            <a:off x="5665497" y="10357063"/>
            <a:ext cx="1832553" cy="246221"/>
          </a:xfrm>
          <a:prstGeom prst="rect">
            <a:avLst/>
          </a:prstGeom>
          <a:noFill/>
        </p:spPr>
        <p:txBody>
          <a:bodyPr wrap="none" rtlCol="0">
            <a:spAutoFit/>
          </a:bodyPr>
          <a:lstStyle/>
          <a:p>
            <a:r>
              <a:rPr lang="en-US" sz="1000" b="1" dirty="0" err="1">
                <a:solidFill>
                  <a:schemeClr val="bg1"/>
                </a:solidFill>
                <a:latin typeface="Verdana" pitchFamily="34" charset="0"/>
                <a:ea typeface="Verdana" pitchFamily="34" charset="0"/>
                <a:cs typeface="Verdana" pitchFamily="34" charset="0"/>
              </a:rPr>
              <a:t>nomprenom@mail.com</a:t>
            </a:r>
            <a:endParaRPr lang="ru-RU" sz="1000" b="1" dirty="0">
              <a:solidFill>
                <a:schemeClr val="bg1"/>
              </a:solidFill>
              <a:latin typeface="Verdana" pitchFamily="34" charset="0"/>
              <a:ea typeface="Verdana" pitchFamily="34" charset="0"/>
              <a:cs typeface="Verdana" pitchFamily="34" charset="0"/>
            </a:endParaRPr>
          </a:p>
        </p:txBody>
      </p:sp>
      <p:sp>
        <p:nvSpPr>
          <p:cNvPr id="327" name="TextBox 326"/>
          <p:cNvSpPr txBox="1"/>
          <p:nvPr/>
        </p:nvSpPr>
        <p:spPr>
          <a:xfrm>
            <a:off x="2556495" y="10355781"/>
            <a:ext cx="2640466" cy="246221"/>
          </a:xfrm>
          <a:prstGeom prst="rect">
            <a:avLst/>
          </a:prstGeom>
          <a:noFill/>
        </p:spPr>
        <p:txBody>
          <a:bodyPr wrap="none" rtlCol="0">
            <a:spAutoFit/>
          </a:bodyPr>
          <a:lstStyle/>
          <a:p>
            <a:r>
              <a:rPr lang="en-US" sz="1000" b="1" dirty="0">
                <a:solidFill>
                  <a:schemeClr val="bg1"/>
                </a:solidFill>
                <a:latin typeface="Verdana" pitchFamily="34" charset="0"/>
                <a:ea typeface="Verdana" pitchFamily="34" charset="0"/>
                <a:cs typeface="Verdana" pitchFamily="34" charset="0"/>
              </a:rPr>
              <a:t>12 Rue de la </a:t>
            </a:r>
            <a:r>
              <a:rPr lang="en-US" sz="1000" b="1" dirty="0" err="1">
                <a:solidFill>
                  <a:schemeClr val="bg1"/>
                </a:solidFill>
                <a:latin typeface="Verdana" pitchFamily="34" charset="0"/>
                <a:ea typeface="Verdana" pitchFamily="34" charset="0"/>
                <a:cs typeface="Verdana" pitchFamily="34" charset="0"/>
              </a:rPr>
              <a:t>Réussite</a:t>
            </a:r>
            <a:r>
              <a:rPr lang="en-US" sz="1000" b="1" dirty="0">
                <a:solidFill>
                  <a:schemeClr val="bg1"/>
                </a:solidFill>
                <a:latin typeface="Verdana" pitchFamily="34" charset="0"/>
                <a:ea typeface="Verdana" pitchFamily="34" charset="0"/>
                <a:cs typeface="Verdana" pitchFamily="34" charset="0"/>
              </a:rPr>
              <a:t> 75012 Paris</a:t>
            </a:r>
            <a:endParaRPr lang="ru-RU" sz="1000" b="1" dirty="0">
              <a:solidFill>
                <a:schemeClr val="bg1"/>
              </a:solidFill>
              <a:latin typeface="Verdana" pitchFamily="34" charset="0"/>
              <a:ea typeface="Verdana" pitchFamily="34" charset="0"/>
              <a:cs typeface="Verdana" pitchFamily="34" charset="0"/>
            </a:endParaRPr>
          </a:p>
        </p:txBody>
      </p:sp>
      <p:sp>
        <p:nvSpPr>
          <p:cNvPr id="328" name="TextBox 327"/>
          <p:cNvSpPr txBox="1"/>
          <p:nvPr/>
        </p:nvSpPr>
        <p:spPr>
          <a:xfrm>
            <a:off x="500967" y="10354200"/>
            <a:ext cx="1271502" cy="246221"/>
          </a:xfrm>
          <a:prstGeom prst="rect">
            <a:avLst/>
          </a:prstGeom>
          <a:noFill/>
        </p:spPr>
        <p:txBody>
          <a:bodyPr wrap="none" rtlCol="0">
            <a:spAutoFit/>
          </a:bodyPr>
          <a:lstStyle/>
          <a:p>
            <a:r>
              <a:rPr lang="en-US" sz="1000" b="1" dirty="0">
                <a:solidFill>
                  <a:schemeClr val="bg1"/>
                </a:solidFill>
                <a:latin typeface="Verdana" pitchFamily="34" charset="0"/>
                <a:ea typeface="Verdana" pitchFamily="34" charset="0"/>
                <a:cs typeface="Verdana" pitchFamily="34" charset="0"/>
              </a:rPr>
              <a:t>01 02 03 04 05</a:t>
            </a:r>
            <a:endParaRPr lang="ru-RU" sz="1000" b="1" dirty="0">
              <a:solidFill>
                <a:schemeClr val="bg1"/>
              </a:solidFill>
              <a:latin typeface="Verdana" pitchFamily="34" charset="0"/>
              <a:ea typeface="Verdana" pitchFamily="34" charset="0"/>
              <a:cs typeface="Verdana" pitchFamily="34" charset="0"/>
            </a:endParaRPr>
          </a:p>
        </p:txBody>
      </p:sp>
      <p:pic>
        <p:nvPicPr>
          <p:cNvPr id="329" name="Рисунок 3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6815" y="10405873"/>
            <a:ext cx="216024" cy="161424"/>
          </a:xfrm>
          <a:prstGeom prst="rect">
            <a:avLst/>
          </a:prstGeom>
        </p:spPr>
      </p:pic>
      <p:pic>
        <p:nvPicPr>
          <p:cNvPr id="331" name="Рисунок 3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224" y="10396366"/>
            <a:ext cx="190102" cy="190102"/>
          </a:xfrm>
          <a:prstGeom prst="rect">
            <a:avLst/>
          </a:prstGeom>
        </p:spPr>
      </p:pic>
      <p:sp>
        <p:nvSpPr>
          <p:cNvPr id="332" name="Прямоугольник 331"/>
          <p:cNvSpPr/>
          <p:nvPr/>
        </p:nvSpPr>
        <p:spPr>
          <a:xfrm>
            <a:off x="2015367" y="10450582"/>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3" name="Прямоугольник 332"/>
          <p:cNvSpPr/>
          <p:nvPr/>
        </p:nvSpPr>
        <p:spPr>
          <a:xfrm>
            <a:off x="5040771" y="1045637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7" name="Прямоугольник 256"/>
          <p:cNvSpPr/>
          <p:nvPr/>
        </p:nvSpPr>
        <p:spPr>
          <a:xfrm>
            <a:off x="-113"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8" name="Прямоугольник 257"/>
          <p:cNvSpPr/>
          <p:nvPr/>
        </p:nvSpPr>
        <p:spPr>
          <a:xfrm>
            <a:off x="143903"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9" name="Прямоугольник 258"/>
          <p:cNvSpPr/>
          <p:nvPr/>
        </p:nvSpPr>
        <p:spPr>
          <a:xfrm>
            <a:off x="287919"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0" name="Прямоугольник 259"/>
          <p:cNvSpPr/>
          <p:nvPr/>
        </p:nvSpPr>
        <p:spPr>
          <a:xfrm>
            <a:off x="431191"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1" name="Прямоугольник 260"/>
          <p:cNvSpPr/>
          <p:nvPr/>
        </p:nvSpPr>
        <p:spPr>
          <a:xfrm>
            <a:off x="575207" y="1024335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2" name="Прямоугольник 261"/>
          <p:cNvSpPr/>
          <p:nvPr/>
        </p:nvSpPr>
        <p:spPr>
          <a:xfrm>
            <a:off x="719223"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3" name="Прямоугольник 262"/>
          <p:cNvSpPr/>
          <p:nvPr/>
        </p:nvSpPr>
        <p:spPr>
          <a:xfrm>
            <a:off x="863239"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4" name="Прямоугольник 263"/>
          <p:cNvSpPr/>
          <p:nvPr/>
        </p:nvSpPr>
        <p:spPr>
          <a:xfrm>
            <a:off x="1007255"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5" name="Прямоугольник 264"/>
          <p:cNvSpPr/>
          <p:nvPr/>
        </p:nvSpPr>
        <p:spPr>
          <a:xfrm>
            <a:off x="1151271"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6" name="Прямоугольник 265"/>
          <p:cNvSpPr/>
          <p:nvPr/>
        </p:nvSpPr>
        <p:spPr>
          <a:xfrm>
            <a:off x="1295287"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7" name="Прямоугольник 266"/>
          <p:cNvSpPr/>
          <p:nvPr/>
        </p:nvSpPr>
        <p:spPr>
          <a:xfrm>
            <a:off x="1439303" y="10243356"/>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8" name="Прямоугольник 267"/>
          <p:cNvSpPr/>
          <p:nvPr/>
        </p:nvSpPr>
        <p:spPr>
          <a:xfrm>
            <a:off x="1583319" y="10243468"/>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9" name="Прямоугольник 268"/>
          <p:cNvSpPr/>
          <p:nvPr/>
        </p:nvSpPr>
        <p:spPr>
          <a:xfrm>
            <a:off x="1727335" y="10243468"/>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0" name="Прямоугольник 269"/>
          <p:cNvSpPr/>
          <p:nvPr/>
        </p:nvSpPr>
        <p:spPr>
          <a:xfrm>
            <a:off x="1871351" y="10243468"/>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1" name="Прямоугольник 270"/>
          <p:cNvSpPr/>
          <p:nvPr/>
        </p:nvSpPr>
        <p:spPr>
          <a:xfrm>
            <a:off x="2015367" y="10243468"/>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2" name="Прямоугольник 271"/>
          <p:cNvSpPr/>
          <p:nvPr/>
        </p:nvSpPr>
        <p:spPr>
          <a:xfrm>
            <a:off x="2159383" y="10243468"/>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3" name="Прямоугольник 272"/>
          <p:cNvSpPr/>
          <p:nvPr/>
        </p:nvSpPr>
        <p:spPr>
          <a:xfrm>
            <a:off x="2303399"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4" name="Прямоугольник 273"/>
          <p:cNvSpPr/>
          <p:nvPr/>
        </p:nvSpPr>
        <p:spPr>
          <a:xfrm>
            <a:off x="2447415"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5" name="Прямоугольник 274"/>
          <p:cNvSpPr/>
          <p:nvPr/>
        </p:nvSpPr>
        <p:spPr>
          <a:xfrm>
            <a:off x="2591431"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6" name="Прямоугольник 275"/>
          <p:cNvSpPr/>
          <p:nvPr/>
        </p:nvSpPr>
        <p:spPr>
          <a:xfrm>
            <a:off x="2735447"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7" name="Прямоугольник 276"/>
          <p:cNvSpPr/>
          <p:nvPr/>
        </p:nvSpPr>
        <p:spPr>
          <a:xfrm>
            <a:off x="2879463"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8" name="Прямоугольник 277"/>
          <p:cNvSpPr/>
          <p:nvPr/>
        </p:nvSpPr>
        <p:spPr>
          <a:xfrm>
            <a:off x="3023479"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9" name="Прямоугольник 278"/>
          <p:cNvSpPr/>
          <p:nvPr/>
        </p:nvSpPr>
        <p:spPr>
          <a:xfrm>
            <a:off x="3167495"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0" name="Прямоугольник 279"/>
          <p:cNvSpPr/>
          <p:nvPr/>
        </p:nvSpPr>
        <p:spPr>
          <a:xfrm>
            <a:off x="3311511"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1" name="Прямоугольник 280"/>
          <p:cNvSpPr/>
          <p:nvPr/>
        </p:nvSpPr>
        <p:spPr>
          <a:xfrm>
            <a:off x="3455527"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2" name="Прямоугольник 281"/>
          <p:cNvSpPr/>
          <p:nvPr/>
        </p:nvSpPr>
        <p:spPr>
          <a:xfrm>
            <a:off x="3599543"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3" name="Прямоугольник 282"/>
          <p:cNvSpPr/>
          <p:nvPr/>
        </p:nvSpPr>
        <p:spPr>
          <a:xfrm>
            <a:off x="3743559"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4" name="Прямоугольник 283"/>
          <p:cNvSpPr/>
          <p:nvPr/>
        </p:nvSpPr>
        <p:spPr>
          <a:xfrm>
            <a:off x="3887575"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5" name="Прямоугольник 284"/>
          <p:cNvSpPr/>
          <p:nvPr/>
        </p:nvSpPr>
        <p:spPr>
          <a:xfrm>
            <a:off x="4031591"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6" name="Прямоугольник 285"/>
          <p:cNvSpPr/>
          <p:nvPr/>
        </p:nvSpPr>
        <p:spPr>
          <a:xfrm>
            <a:off x="4175607"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7" name="Прямоугольник 286"/>
          <p:cNvSpPr/>
          <p:nvPr/>
        </p:nvSpPr>
        <p:spPr>
          <a:xfrm>
            <a:off x="4319623"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8" name="Прямоугольник 287"/>
          <p:cNvSpPr/>
          <p:nvPr/>
        </p:nvSpPr>
        <p:spPr>
          <a:xfrm>
            <a:off x="4463639"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9" name="Прямоугольник 288"/>
          <p:cNvSpPr/>
          <p:nvPr/>
        </p:nvSpPr>
        <p:spPr>
          <a:xfrm>
            <a:off x="4607655"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0" name="Прямоугольник 289"/>
          <p:cNvSpPr/>
          <p:nvPr/>
        </p:nvSpPr>
        <p:spPr>
          <a:xfrm>
            <a:off x="4751671"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1" name="Прямоугольник 290"/>
          <p:cNvSpPr/>
          <p:nvPr/>
        </p:nvSpPr>
        <p:spPr>
          <a:xfrm>
            <a:off x="4895687"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2" name="Прямоугольник 291"/>
          <p:cNvSpPr/>
          <p:nvPr/>
        </p:nvSpPr>
        <p:spPr>
          <a:xfrm>
            <a:off x="5039703"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3" name="Прямоугольник 292"/>
          <p:cNvSpPr/>
          <p:nvPr/>
        </p:nvSpPr>
        <p:spPr>
          <a:xfrm>
            <a:off x="5183719"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4" name="Прямоугольник 293"/>
          <p:cNvSpPr/>
          <p:nvPr/>
        </p:nvSpPr>
        <p:spPr>
          <a:xfrm>
            <a:off x="5327735"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5" name="Прямоугольник 294"/>
          <p:cNvSpPr/>
          <p:nvPr/>
        </p:nvSpPr>
        <p:spPr>
          <a:xfrm>
            <a:off x="5471751"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6" name="Прямоугольник 295"/>
          <p:cNvSpPr/>
          <p:nvPr/>
        </p:nvSpPr>
        <p:spPr>
          <a:xfrm>
            <a:off x="5615767"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97" name="Прямоугольник 296"/>
          <p:cNvSpPr/>
          <p:nvPr/>
        </p:nvSpPr>
        <p:spPr>
          <a:xfrm>
            <a:off x="5759783"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8" name="Прямоугольник 297"/>
          <p:cNvSpPr/>
          <p:nvPr/>
        </p:nvSpPr>
        <p:spPr>
          <a:xfrm>
            <a:off x="5903799"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9" name="Прямоугольник 298"/>
          <p:cNvSpPr/>
          <p:nvPr/>
        </p:nvSpPr>
        <p:spPr>
          <a:xfrm>
            <a:off x="6048559"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0" name="Прямоугольник 299"/>
          <p:cNvSpPr/>
          <p:nvPr/>
        </p:nvSpPr>
        <p:spPr>
          <a:xfrm>
            <a:off x="6192575"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1" name="Прямоугольник 300"/>
          <p:cNvSpPr/>
          <p:nvPr/>
        </p:nvSpPr>
        <p:spPr>
          <a:xfrm>
            <a:off x="6336591"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2" name="Прямоугольник 301"/>
          <p:cNvSpPr/>
          <p:nvPr/>
        </p:nvSpPr>
        <p:spPr>
          <a:xfrm>
            <a:off x="6480607"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3" name="Прямоугольник 302"/>
          <p:cNvSpPr/>
          <p:nvPr/>
        </p:nvSpPr>
        <p:spPr>
          <a:xfrm>
            <a:off x="6624623"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4" name="Прямоугольник 303"/>
          <p:cNvSpPr/>
          <p:nvPr/>
        </p:nvSpPr>
        <p:spPr>
          <a:xfrm>
            <a:off x="6768639"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5" name="Прямоугольник 304"/>
          <p:cNvSpPr/>
          <p:nvPr/>
        </p:nvSpPr>
        <p:spPr>
          <a:xfrm>
            <a:off x="6912655"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6" name="Прямоугольник 305"/>
          <p:cNvSpPr/>
          <p:nvPr/>
        </p:nvSpPr>
        <p:spPr>
          <a:xfrm>
            <a:off x="7056671"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7" name="Прямоугольник 306"/>
          <p:cNvSpPr/>
          <p:nvPr/>
        </p:nvSpPr>
        <p:spPr>
          <a:xfrm>
            <a:off x="7200835"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8" name="Прямоугольник 307"/>
          <p:cNvSpPr/>
          <p:nvPr/>
        </p:nvSpPr>
        <p:spPr>
          <a:xfrm>
            <a:off x="7344851" y="1024324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9" name="Прямоугольник 308"/>
          <p:cNvSpPr/>
          <p:nvPr/>
        </p:nvSpPr>
        <p:spPr>
          <a:xfrm>
            <a:off x="7488931" y="10243804"/>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 name="Рисунок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9558" y="10383985"/>
            <a:ext cx="128369" cy="205200"/>
          </a:xfrm>
          <a:prstGeom prst="rect">
            <a:avLst/>
          </a:prstGeom>
        </p:spPr>
      </p:pic>
      <p:sp>
        <p:nvSpPr>
          <p:cNvPr id="313" name="ZoneTexte 312"/>
          <p:cNvSpPr txBox="1"/>
          <p:nvPr/>
        </p:nvSpPr>
        <p:spPr>
          <a:xfrm>
            <a:off x="411792" y="4740446"/>
            <a:ext cx="6807201" cy="2893100"/>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315" name="ZoneTexte 314"/>
          <p:cNvSpPr txBox="1"/>
          <p:nvPr/>
        </p:nvSpPr>
        <p:spPr>
          <a:xfrm>
            <a:off x="411792" y="3875998"/>
            <a:ext cx="4690534" cy="307777"/>
          </a:xfrm>
          <a:prstGeom prst="rect">
            <a:avLst/>
          </a:prstGeom>
          <a:noFill/>
        </p:spPr>
        <p:txBody>
          <a:bodyPr wrap="square" rtlCol="0">
            <a:spAutoFit/>
          </a:bodyPr>
          <a:lstStyle/>
          <a:p>
            <a:pPr algn="just"/>
            <a:r>
              <a:rPr lang="fr-FR" sz="1400" dirty="0">
                <a:solidFill>
                  <a:srgbClr val="7F7F7F"/>
                </a:solidFill>
              </a:rPr>
              <a:t>Objet : candidature pour le poste de XXXX  </a:t>
            </a:r>
          </a:p>
        </p:txBody>
      </p:sp>
      <p:sp>
        <p:nvSpPr>
          <p:cNvPr id="316" name="ZoneTexte 315"/>
          <p:cNvSpPr txBox="1"/>
          <p:nvPr/>
        </p:nvSpPr>
        <p:spPr>
          <a:xfrm>
            <a:off x="4838754" y="2128244"/>
            <a:ext cx="2295154" cy="1600438"/>
          </a:xfrm>
          <a:prstGeom prst="rect">
            <a:avLst/>
          </a:prstGeom>
          <a:noFill/>
        </p:spPr>
        <p:txBody>
          <a:bodyPr wrap="square" rtlCol="0">
            <a:spAutoFit/>
          </a:bodyPr>
          <a:lstStyle/>
          <a:p>
            <a:pPr algn="just"/>
            <a:r>
              <a:rPr lang="fr-FR" sz="1400" dirty="0">
                <a:solidFill>
                  <a:srgbClr val="000000"/>
                </a:solidFill>
              </a:rPr>
              <a:t>Nom de l’entreprise</a:t>
            </a:r>
          </a:p>
          <a:p>
            <a:pPr algn="just"/>
            <a:r>
              <a:rPr lang="fr-FR" sz="1400" dirty="0">
                <a:solidFill>
                  <a:srgbClr val="000000"/>
                </a:solidFill>
              </a:rPr>
              <a:t>Nom du recruteur</a:t>
            </a:r>
          </a:p>
          <a:p>
            <a:pPr algn="just"/>
            <a:r>
              <a:rPr lang="fr-FR" sz="1400" dirty="0">
                <a:solidFill>
                  <a:srgbClr val="000000"/>
                </a:solidFill>
              </a:rPr>
              <a:t>Poste du recruteur</a:t>
            </a:r>
          </a:p>
          <a:p>
            <a:r>
              <a:rPr lang="fr-FR" sz="1400" dirty="0">
                <a:solidFill>
                  <a:srgbClr val="000000"/>
                </a:solidFill>
              </a:rPr>
              <a:t>Adresse postale de l’entreprise</a:t>
            </a:r>
          </a:p>
          <a:p>
            <a:pPr algn="just"/>
            <a:endParaRPr lang="fr-FR" sz="1400" dirty="0">
              <a:solidFill>
                <a:srgbClr val="000000"/>
              </a:solidFill>
            </a:endParaRPr>
          </a:p>
          <a:p>
            <a:pPr algn="just"/>
            <a:r>
              <a:rPr lang="fr-FR" sz="1400" dirty="0">
                <a:solidFill>
                  <a:srgbClr val="000000"/>
                </a:solidFill>
              </a:rPr>
              <a:t>Paris, le 01/02/2015</a:t>
            </a:r>
          </a:p>
        </p:txBody>
      </p:sp>
      <p:pic>
        <p:nvPicPr>
          <p:cNvPr id="318" name="Image 317" descr="signature_scan.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41810" y="7900427"/>
            <a:ext cx="1574801" cy="1049867"/>
          </a:xfrm>
          <a:prstGeom prst="rect">
            <a:avLst/>
          </a:prstGeom>
        </p:spPr>
      </p:pic>
    </p:spTree>
    <p:extLst>
      <p:ext uri="{BB962C8B-B14F-4D97-AF65-F5344CB8AC3E}">
        <p14:creationId xmlns:p14="http://schemas.microsoft.com/office/powerpoint/2010/main" val="5239666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190</Words>
  <Application>Microsoft Macintosh PowerPoint</Application>
  <PresentationFormat>Personnalisé</PresentationFormat>
  <Paragraphs>18</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Franklin Gothic Medium</vt:lpstr>
      <vt:lpstr>Verdana</vt:lpstr>
      <vt:lpstr>Тема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53</cp:revision>
  <dcterms:created xsi:type="dcterms:W3CDTF">2016-05-25T10:58:03Z</dcterms:created>
  <dcterms:modified xsi:type="dcterms:W3CDTF">2020-08-06T14:46:37Z</dcterms:modified>
</cp:coreProperties>
</file>