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7561263" cy="106934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7ECC"/>
    <a:srgbClr val="714EB7"/>
    <a:srgbClr val="FF0000"/>
    <a:srgbClr val="DD3F92"/>
    <a:srgbClr val="B5A2DA"/>
    <a:srgbClr val="8263C1"/>
    <a:srgbClr val="CDC0E6"/>
    <a:srgbClr val="441C85"/>
    <a:srgbClr val="FFFFFF"/>
    <a:srgbClr val="78B4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32"/>
    <p:restoredTop sz="91973" autoAdjust="0"/>
  </p:normalViewPr>
  <p:slideViewPr>
    <p:cSldViewPr>
      <p:cViewPr varScale="1">
        <p:scale>
          <a:sx n="75" d="100"/>
          <a:sy n="75" d="100"/>
        </p:scale>
        <p:origin x="3688" y="176"/>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7F21C1-92A0-4708-B677-7C54EDEA2608}" type="datetimeFigureOut">
              <a:rPr lang="ru-RU" smtClean="0"/>
              <a:t>17.12.2019</a:t>
            </a:fld>
            <a:endParaRPr lang="ru-RU"/>
          </a:p>
        </p:txBody>
      </p:sp>
      <p:sp>
        <p:nvSpPr>
          <p:cNvPr id="4" name="Образ слайда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E6F03A-3231-4865-A70B-8247B8A0E7EA}" type="slidenum">
              <a:rPr lang="ru-RU" smtClean="0"/>
              <a:t>‹N°›</a:t>
            </a:fld>
            <a:endParaRPr lang="ru-RU"/>
          </a:p>
        </p:txBody>
      </p:sp>
    </p:spTree>
    <p:extLst>
      <p:ext uri="{BB962C8B-B14F-4D97-AF65-F5344CB8AC3E}">
        <p14:creationId xmlns:p14="http://schemas.microsoft.com/office/powerpoint/2010/main" val="2209697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9E6F03A-3231-4865-A70B-8247B8A0E7EA}" type="slidenum">
              <a:rPr lang="ru-RU" smtClean="0"/>
              <a:t>1</a:t>
            </a:fld>
            <a:endParaRPr lang="ru-RU"/>
          </a:p>
        </p:txBody>
      </p:sp>
    </p:spTree>
    <p:extLst>
      <p:ext uri="{BB962C8B-B14F-4D97-AF65-F5344CB8AC3E}">
        <p14:creationId xmlns:p14="http://schemas.microsoft.com/office/powerpoint/2010/main" val="1763761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6"/>
            <a:ext cx="6427074" cy="2292150"/>
          </a:xfrm>
        </p:spPr>
        <p:txBody>
          <a:bodyPr/>
          <a:lstStyle/>
          <a:p>
            <a:r>
              <a:rPr lang="ru-RU"/>
              <a:t>Образец заголовка</a:t>
            </a:r>
          </a:p>
        </p:txBody>
      </p:sp>
      <p:sp>
        <p:nvSpPr>
          <p:cNvPr id="3" name="Подзаголовок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3EFB2F28-D19B-4BF0-AFE5-1E8149BA6E62}" type="datetimeFigureOut">
              <a:rPr lang="ru-RU" smtClean="0"/>
              <a:t>17.12.2019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‹N°›</a:t>
            </a:fld>
            <a:endParaRPr lang="ru-RU"/>
          </a:p>
        </p:txBody>
      </p:sp>
    </p:spTree>
    <p:extLst>
      <p:ext uri="{BB962C8B-B14F-4D97-AF65-F5344CB8AC3E}">
        <p14:creationId xmlns:p14="http://schemas.microsoft.com/office/powerpoint/2010/main" val="3757418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EFB2F28-D19B-4BF0-AFE5-1E8149BA6E62}" type="datetimeFigureOut">
              <a:rPr lang="ru-RU" smtClean="0"/>
              <a:t>17.12.2019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‹N°›</a:t>
            </a:fld>
            <a:endParaRPr lang="ru-RU"/>
          </a:p>
        </p:txBody>
      </p:sp>
    </p:spTree>
    <p:extLst>
      <p:ext uri="{BB962C8B-B14F-4D97-AF65-F5344CB8AC3E}">
        <p14:creationId xmlns:p14="http://schemas.microsoft.com/office/powerpoint/2010/main" val="231269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534133" y="668338"/>
            <a:ext cx="1405923" cy="1422568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312427" y="668338"/>
            <a:ext cx="4095684" cy="1422568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EFB2F28-D19B-4BF0-AFE5-1E8149BA6E62}" type="datetimeFigureOut">
              <a:rPr lang="ru-RU" smtClean="0"/>
              <a:t>17.12.2019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‹N°›</a:t>
            </a:fld>
            <a:endParaRPr lang="ru-RU"/>
          </a:p>
        </p:txBody>
      </p:sp>
    </p:spTree>
    <p:extLst>
      <p:ext uri="{BB962C8B-B14F-4D97-AF65-F5344CB8AC3E}">
        <p14:creationId xmlns:p14="http://schemas.microsoft.com/office/powerpoint/2010/main" val="4195906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EFB2F28-D19B-4BF0-AFE5-1E8149BA6E62}" type="datetimeFigureOut">
              <a:rPr lang="ru-RU" smtClean="0"/>
              <a:t>17.12.2019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‹N°›</a:t>
            </a:fld>
            <a:endParaRPr lang="ru-RU"/>
          </a:p>
        </p:txBody>
      </p:sp>
    </p:spTree>
    <p:extLst>
      <p:ext uri="{BB962C8B-B14F-4D97-AF65-F5344CB8AC3E}">
        <p14:creationId xmlns:p14="http://schemas.microsoft.com/office/powerpoint/2010/main" val="1166904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7" y="6871500"/>
            <a:ext cx="6427074" cy="2123828"/>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3EFB2F28-D19B-4BF0-AFE5-1E8149BA6E62}" type="datetimeFigureOut">
              <a:rPr lang="ru-RU" smtClean="0"/>
              <a:t>17.12.2019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‹N°›</a:t>
            </a:fld>
            <a:endParaRPr lang="ru-RU"/>
          </a:p>
        </p:txBody>
      </p:sp>
    </p:spTree>
    <p:extLst>
      <p:ext uri="{BB962C8B-B14F-4D97-AF65-F5344CB8AC3E}">
        <p14:creationId xmlns:p14="http://schemas.microsoft.com/office/powerpoint/2010/main" val="1775810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312428" y="3891210"/>
            <a:ext cx="2750147"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3188595" y="3891210"/>
            <a:ext cx="2751460"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3EFB2F28-D19B-4BF0-AFE5-1E8149BA6E62}" type="datetimeFigureOut">
              <a:rPr lang="ru-RU" smtClean="0"/>
              <a:t>17.12.2019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EC8D09-FC4F-48E9-ABF0-D9DC1C03BB1A}" type="slidenum">
              <a:rPr lang="ru-RU" smtClean="0"/>
              <a:t>‹N°›</a:t>
            </a:fld>
            <a:endParaRPr lang="ru-RU"/>
          </a:p>
        </p:txBody>
      </p:sp>
    </p:spTree>
    <p:extLst>
      <p:ext uri="{BB962C8B-B14F-4D97-AF65-F5344CB8AC3E}">
        <p14:creationId xmlns:p14="http://schemas.microsoft.com/office/powerpoint/2010/main" val="1028323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3EFB2F28-D19B-4BF0-AFE5-1E8149BA6E62}" type="datetimeFigureOut">
              <a:rPr lang="ru-RU" smtClean="0"/>
              <a:t>17.12.2019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FEC8D09-FC4F-48E9-ABF0-D9DC1C03BB1A}" type="slidenum">
              <a:rPr lang="ru-RU" smtClean="0"/>
              <a:t>‹N°›</a:t>
            </a:fld>
            <a:endParaRPr lang="ru-RU"/>
          </a:p>
        </p:txBody>
      </p:sp>
    </p:spTree>
    <p:extLst>
      <p:ext uri="{BB962C8B-B14F-4D97-AF65-F5344CB8AC3E}">
        <p14:creationId xmlns:p14="http://schemas.microsoft.com/office/powerpoint/2010/main" val="3907527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3EFB2F28-D19B-4BF0-AFE5-1E8149BA6E62}" type="datetimeFigureOut">
              <a:rPr lang="ru-RU" smtClean="0"/>
              <a:t>17.12.2019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FEC8D09-FC4F-48E9-ABF0-D9DC1C03BB1A}" type="slidenum">
              <a:rPr lang="ru-RU" smtClean="0"/>
              <a:t>‹N°›</a:t>
            </a:fld>
            <a:endParaRPr lang="ru-RU"/>
          </a:p>
        </p:txBody>
      </p:sp>
    </p:spTree>
    <p:extLst>
      <p:ext uri="{BB962C8B-B14F-4D97-AF65-F5344CB8AC3E}">
        <p14:creationId xmlns:p14="http://schemas.microsoft.com/office/powerpoint/2010/main" val="662062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EFB2F28-D19B-4BF0-AFE5-1E8149BA6E62}" type="datetimeFigureOut">
              <a:rPr lang="ru-RU" smtClean="0"/>
              <a:t>17.12.2019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FEC8D09-FC4F-48E9-ABF0-D9DC1C03BB1A}" type="slidenum">
              <a:rPr lang="ru-RU" smtClean="0"/>
              <a:t>‹N°›</a:t>
            </a:fld>
            <a:endParaRPr lang="ru-RU"/>
          </a:p>
        </p:txBody>
      </p:sp>
    </p:spTree>
    <p:extLst>
      <p:ext uri="{BB962C8B-B14F-4D97-AF65-F5344CB8AC3E}">
        <p14:creationId xmlns:p14="http://schemas.microsoft.com/office/powerpoint/2010/main" val="2693329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6"/>
            <a:ext cx="2487603" cy="1811937"/>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2956244" y="425756"/>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378064" y="2237694"/>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3EFB2F28-D19B-4BF0-AFE5-1E8149BA6E62}" type="datetimeFigureOut">
              <a:rPr lang="ru-RU" smtClean="0"/>
              <a:t>17.12.2019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EC8D09-FC4F-48E9-ABF0-D9DC1C03BB1A}" type="slidenum">
              <a:rPr lang="ru-RU" smtClean="0"/>
              <a:t>‹N°›</a:t>
            </a:fld>
            <a:endParaRPr lang="ru-RU"/>
          </a:p>
        </p:txBody>
      </p:sp>
    </p:spTree>
    <p:extLst>
      <p:ext uri="{BB962C8B-B14F-4D97-AF65-F5344CB8AC3E}">
        <p14:creationId xmlns:p14="http://schemas.microsoft.com/office/powerpoint/2010/main" val="2662016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1"/>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3EFB2F28-D19B-4BF0-AFE5-1E8149BA6E62}" type="datetimeFigureOut">
              <a:rPr lang="ru-RU" smtClean="0"/>
              <a:t>17.12.2019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EC8D09-FC4F-48E9-ABF0-D9DC1C03BB1A}" type="slidenum">
              <a:rPr lang="ru-RU" smtClean="0"/>
              <a:t>‹N°›</a:t>
            </a:fld>
            <a:endParaRPr lang="ru-RU"/>
          </a:p>
        </p:txBody>
      </p:sp>
    </p:spTree>
    <p:extLst>
      <p:ext uri="{BB962C8B-B14F-4D97-AF65-F5344CB8AC3E}">
        <p14:creationId xmlns:p14="http://schemas.microsoft.com/office/powerpoint/2010/main" val="1716258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378063" y="2495127"/>
            <a:ext cx="6805137" cy="705715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378063" y="9911198"/>
            <a:ext cx="1764295" cy="569325"/>
          </a:xfrm>
          <a:prstGeom prst="rect">
            <a:avLst/>
          </a:prstGeom>
        </p:spPr>
        <p:txBody>
          <a:bodyPr vert="horz" lIns="91440" tIns="45720" rIns="91440" bIns="45720" rtlCol="0" anchor="ctr"/>
          <a:lstStyle>
            <a:lvl1pPr algn="l">
              <a:defRPr sz="1200">
                <a:solidFill>
                  <a:schemeClr val="tx1">
                    <a:tint val="75000"/>
                  </a:schemeClr>
                </a:solidFill>
              </a:defRPr>
            </a:lvl1pPr>
          </a:lstStyle>
          <a:p>
            <a:fld id="{3EFB2F28-D19B-4BF0-AFE5-1E8149BA6E62}" type="datetimeFigureOut">
              <a:rPr lang="ru-RU" smtClean="0"/>
              <a:t>17.12.2019</a:t>
            </a:fld>
            <a:endParaRPr lang="ru-RU"/>
          </a:p>
        </p:txBody>
      </p:sp>
      <p:sp>
        <p:nvSpPr>
          <p:cNvPr id="5" name="Нижний колонтитул 4"/>
          <p:cNvSpPr>
            <a:spLocks noGrp="1"/>
          </p:cNvSpPr>
          <p:nvPr>
            <p:ph type="ftr" sz="quarter" idx="3"/>
          </p:nvPr>
        </p:nvSpPr>
        <p:spPr>
          <a:xfrm>
            <a:off x="2583432" y="9911198"/>
            <a:ext cx="2394400" cy="5693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8"/>
            <a:ext cx="1764295" cy="5693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C8D09-FC4F-48E9-ABF0-D9DC1C03BB1A}" type="slidenum">
              <a:rPr lang="ru-RU" smtClean="0"/>
              <a:t>‹N°›</a:t>
            </a:fld>
            <a:endParaRPr lang="ru-RU"/>
          </a:p>
        </p:txBody>
      </p:sp>
    </p:spTree>
    <p:extLst>
      <p:ext uri="{BB962C8B-B14F-4D97-AF65-F5344CB8AC3E}">
        <p14:creationId xmlns:p14="http://schemas.microsoft.com/office/powerpoint/2010/main" val="2431438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jp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Прямоугольник 61"/>
          <p:cNvSpPr/>
          <p:nvPr/>
        </p:nvSpPr>
        <p:spPr>
          <a:xfrm>
            <a:off x="-35793" y="0"/>
            <a:ext cx="7597056" cy="10693400"/>
          </a:xfrm>
          <a:prstGeom prst="rect">
            <a:avLst/>
          </a:prstGeom>
          <a:gradFill flip="none" rotWithShape="1">
            <a:gsLst>
              <a:gs pos="100000">
                <a:schemeClr val="bg1">
                  <a:lumMod val="95000"/>
                </a:schemeClr>
              </a:gs>
              <a:gs pos="0">
                <a:schemeClr val="bg1"/>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115" name="Рисунок 1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9501" y="10091099"/>
            <a:ext cx="234696" cy="323089"/>
          </a:xfrm>
          <a:prstGeom prst="rect">
            <a:avLst/>
          </a:prstGeom>
        </p:spPr>
      </p:pic>
      <p:pic>
        <p:nvPicPr>
          <p:cNvPr id="119" name="Рисунок 1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39541" y="10091097"/>
            <a:ext cx="234696" cy="323089"/>
          </a:xfrm>
          <a:prstGeom prst="rect">
            <a:avLst/>
          </a:prstGeom>
        </p:spPr>
      </p:pic>
      <p:grpSp>
        <p:nvGrpSpPr>
          <p:cNvPr id="216" name="Группа 215"/>
          <p:cNvGrpSpPr/>
          <p:nvPr/>
        </p:nvGrpSpPr>
        <p:grpSpPr>
          <a:xfrm>
            <a:off x="288000" y="9523164"/>
            <a:ext cx="6912631" cy="1021323"/>
            <a:chOff x="288000" y="9451156"/>
            <a:chExt cx="6912631" cy="1021323"/>
          </a:xfrm>
        </p:grpSpPr>
        <p:sp>
          <p:nvSpPr>
            <p:cNvPr id="120" name="TextBox 119"/>
            <p:cNvSpPr txBox="1"/>
            <p:nvPr/>
          </p:nvSpPr>
          <p:spPr>
            <a:xfrm>
              <a:off x="288000" y="9451156"/>
              <a:ext cx="1225592" cy="276999"/>
            </a:xfrm>
            <a:prstGeom prst="rect">
              <a:avLst/>
            </a:prstGeom>
            <a:noFill/>
          </p:spPr>
          <p:txBody>
            <a:bodyPr wrap="none" rtlCol="0">
              <a:spAutoFit/>
            </a:bodyPr>
            <a:lstStyle/>
            <a:p>
              <a:r>
                <a:rPr lang="en-US" sz="1200" dirty="0">
                  <a:solidFill>
                    <a:schemeClr val="tx1">
                      <a:lumMod val="75000"/>
                      <a:lumOff val="25000"/>
                    </a:schemeClr>
                  </a:solidFill>
                  <a:latin typeface="Arial Black" panose="020B0A04020102020204" pitchFamily="34" charset="0"/>
                </a:rPr>
                <a:t>Contact Info</a:t>
              </a:r>
              <a:endParaRPr lang="ru-RU" sz="1200" dirty="0">
                <a:solidFill>
                  <a:schemeClr val="tx1">
                    <a:lumMod val="75000"/>
                    <a:lumOff val="25000"/>
                  </a:schemeClr>
                </a:solidFill>
                <a:latin typeface="Arial Black" panose="020B0A04020102020204" pitchFamily="34" charset="0"/>
              </a:endParaRPr>
            </a:p>
          </p:txBody>
        </p:sp>
        <p:grpSp>
          <p:nvGrpSpPr>
            <p:cNvPr id="125" name="Группа 124"/>
            <p:cNvGrpSpPr/>
            <p:nvPr/>
          </p:nvGrpSpPr>
          <p:grpSpPr>
            <a:xfrm>
              <a:off x="378180" y="9986531"/>
              <a:ext cx="1528640" cy="400110"/>
              <a:chOff x="405559" y="8257890"/>
              <a:chExt cx="1528640" cy="400110"/>
            </a:xfrm>
          </p:grpSpPr>
          <p:pic>
            <p:nvPicPr>
              <p:cNvPr id="114" name="Рисунок 1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5559" y="8264168"/>
                <a:ext cx="234696" cy="323089"/>
              </a:xfrm>
              <a:prstGeom prst="rect">
                <a:avLst/>
              </a:prstGeom>
            </p:spPr>
          </p:pic>
          <p:sp>
            <p:nvSpPr>
              <p:cNvPr id="121" name="TextBox 120"/>
              <p:cNvSpPr txBox="1"/>
              <p:nvPr/>
            </p:nvSpPr>
            <p:spPr>
              <a:xfrm>
                <a:off x="640255" y="8257890"/>
                <a:ext cx="1293944" cy="400110"/>
              </a:xfrm>
              <a:prstGeom prst="rect">
                <a:avLst/>
              </a:prstGeom>
              <a:noFill/>
            </p:spPr>
            <p:txBody>
              <a:bodyPr wrap="none" rtlCol="0">
                <a:spAutoFit/>
              </a:bodyPr>
              <a:lstStyle/>
              <a:p>
                <a:r>
                  <a:rPr lang="en-US" sz="1000" dirty="0"/>
                  <a:t>17 rue de la </a:t>
                </a:r>
                <a:r>
                  <a:rPr lang="en-US" sz="1000" dirty="0" err="1"/>
                  <a:t>Réussite</a:t>
                </a:r>
                <a:r>
                  <a:rPr lang="en-US" sz="1000" dirty="0"/>
                  <a:t> </a:t>
                </a:r>
              </a:p>
              <a:p>
                <a:r>
                  <a:rPr lang="en-US" sz="1000" dirty="0"/>
                  <a:t>75012 Paris</a:t>
                </a:r>
                <a:endParaRPr lang="ru-RU" sz="1000" dirty="0"/>
              </a:p>
            </p:txBody>
          </p:sp>
        </p:grpSp>
        <p:grpSp>
          <p:nvGrpSpPr>
            <p:cNvPr id="126" name="Группа 125"/>
            <p:cNvGrpSpPr/>
            <p:nvPr/>
          </p:nvGrpSpPr>
          <p:grpSpPr>
            <a:xfrm>
              <a:off x="2403377" y="9989670"/>
              <a:ext cx="1353912" cy="323089"/>
              <a:chOff x="405559" y="8837011"/>
              <a:chExt cx="1353912" cy="323089"/>
            </a:xfrm>
          </p:grpSpPr>
          <p:pic>
            <p:nvPicPr>
              <p:cNvPr id="117" name="Рисунок 11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5559" y="8837011"/>
                <a:ext cx="234696" cy="323089"/>
              </a:xfrm>
              <a:prstGeom prst="rect">
                <a:avLst/>
              </a:prstGeom>
            </p:spPr>
          </p:pic>
          <p:sp>
            <p:nvSpPr>
              <p:cNvPr id="122" name="Прямоугольник 121"/>
              <p:cNvSpPr/>
              <p:nvPr/>
            </p:nvSpPr>
            <p:spPr>
              <a:xfrm>
                <a:off x="738038" y="8837011"/>
                <a:ext cx="1021433" cy="246221"/>
              </a:xfrm>
              <a:prstGeom prst="rect">
                <a:avLst/>
              </a:prstGeom>
            </p:spPr>
            <p:txBody>
              <a:bodyPr wrap="none">
                <a:spAutoFit/>
              </a:bodyPr>
              <a:lstStyle/>
              <a:p>
                <a:pPr algn="r"/>
                <a:r>
                  <a:rPr lang="fr-FR" sz="1000" dirty="0"/>
                  <a:t>+33 01 02 03 04</a:t>
                </a:r>
                <a:endParaRPr lang="en-US" sz="1000" dirty="0"/>
              </a:p>
            </p:txBody>
          </p:sp>
        </p:grpSp>
        <p:grpSp>
          <p:nvGrpSpPr>
            <p:cNvPr id="127" name="Группа 126"/>
            <p:cNvGrpSpPr/>
            <p:nvPr/>
          </p:nvGrpSpPr>
          <p:grpSpPr>
            <a:xfrm>
              <a:off x="4252243" y="9989670"/>
              <a:ext cx="911483" cy="323089"/>
              <a:chOff x="405559" y="9451156"/>
              <a:chExt cx="911483" cy="323089"/>
            </a:xfrm>
          </p:grpSpPr>
          <p:pic>
            <p:nvPicPr>
              <p:cNvPr id="116" name="Рисунок 1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05559" y="9451156"/>
                <a:ext cx="234696" cy="323089"/>
              </a:xfrm>
              <a:prstGeom prst="rect">
                <a:avLst/>
              </a:prstGeom>
            </p:spPr>
          </p:pic>
          <p:sp>
            <p:nvSpPr>
              <p:cNvPr id="123" name="TextBox 122"/>
              <p:cNvSpPr txBox="1"/>
              <p:nvPr/>
            </p:nvSpPr>
            <p:spPr>
              <a:xfrm>
                <a:off x="640254" y="9451156"/>
                <a:ext cx="676788" cy="246221"/>
              </a:xfrm>
              <a:prstGeom prst="rect">
                <a:avLst/>
              </a:prstGeom>
              <a:noFill/>
            </p:spPr>
            <p:txBody>
              <a:bodyPr wrap="none" rtlCol="0">
                <a:spAutoFit/>
              </a:bodyPr>
              <a:lstStyle/>
              <a:p>
                <a:r>
                  <a:rPr lang="en-US" sz="1000" dirty="0" err="1"/>
                  <a:t>gallanson</a:t>
                </a:r>
                <a:endParaRPr lang="ru-RU" sz="1000" dirty="0"/>
              </a:p>
            </p:txBody>
          </p:sp>
        </p:grpSp>
        <p:grpSp>
          <p:nvGrpSpPr>
            <p:cNvPr id="128" name="Группа 127"/>
            <p:cNvGrpSpPr/>
            <p:nvPr/>
          </p:nvGrpSpPr>
          <p:grpSpPr>
            <a:xfrm>
              <a:off x="5860659" y="9989670"/>
              <a:ext cx="1071786" cy="323089"/>
              <a:chOff x="405558" y="9955212"/>
              <a:chExt cx="1071786" cy="323089"/>
            </a:xfrm>
          </p:grpSpPr>
          <p:pic>
            <p:nvPicPr>
              <p:cNvPr id="118" name="Рисунок 11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05558" y="9955212"/>
                <a:ext cx="234696" cy="323089"/>
              </a:xfrm>
              <a:prstGeom prst="rect">
                <a:avLst/>
              </a:prstGeom>
            </p:spPr>
          </p:pic>
          <p:sp>
            <p:nvSpPr>
              <p:cNvPr id="124" name="TextBox 123"/>
              <p:cNvSpPr txBox="1"/>
              <p:nvPr/>
            </p:nvSpPr>
            <p:spPr>
              <a:xfrm>
                <a:off x="640255" y="9955212"/>
                <a:ext cx="837089" cy="246221"/>
              </a:xfrm>
              <a:prstGeom prst="rect">
                <a:avLst/>
              </a:prstGeom>
              <a:noFill/>
            </p:spPr>
            <p:txBody>
              <a:bodyPr wrap="none" rtlCol="0">
                <a:spAutoFit/>
              </a:bodyPr>
              <a:lstStyle/>
              <a:p>
                <a:r>
                  <a:rPr lang="en-US" sz="1000" dirty="0"/>
                  <a:t>gislaine2016</a:t>
                </a:r>
                <a:endParaRPr lang="ru-RU" sz="1000" dirty="0"/>
              </a:p>
            </p:txBody>
          </p:sp>
        </p:grpSp>
        <p:cxnSp>
          <p:nvCxnSpPr>
            <p:cNvPr id="130" name="Прямая соединительная линия 129"/>
            <p:cNvCxnSpPr/>
            <p:nvPr/>
          </p:nvCxnSpPr>
          <p:spPr>
            <a:xfrm>
              <a:off x="360631" y="9824407"/>
              <a:ext cx="6840000" cy="0"/>
            </a:xfrm>
            <a:prstGeom prst="line">
              <a:avLst/>
            </a:prstGeom>
            <a:ln w="28575">
              <a:solidFill>
                <a:srgbClr val="714EB7"/>
              </a:solidFill>
            </a:ln>
          </p:spPr>
          <p:style>
            <a:lnRef idx="1">
              <a:schemeClr val="accent1"/>
            </a:lnRef>
            <a:fillRef idx="0">
              <a:schemeClr val="accent1"/>
            </a:fillRef>
            <a:effectRef idx="0">
              <a:schemeClr val="accent1"/>
            </a:effectRef>
            <a:fontRef idx="minor">
              <a:schemeClr val="tx1"/>
            </a:fontRef>
          </p:style>
        </p:cxnSp>
        <p:cxnSp>
          <p:nvCxnSpPr>
            <p:cNvPr id="131" name="Прямая соединительная линия 130"/>
            <p:cNvCxnSpPr/>
            <p:nvPr/>
          </p:nvCxnSpPr>
          <p:spPr>
            <a:xfrm>
              <a:off x="360631" y="10472479"/>
              <a:ext cx="6840000" cy="0"/>
            </a:xfrm>
            <a:prstGeom prst="line">
              <a:avLst/>
            </a:prstGeom>
            <a:ln w="28575">
              <a:solidFill>
                <a:srgbClr val="714EB7"/>
              </a:solidFill>
            </a:ln>
          </p:spPr>
          <p:style>
            <a:lnRef idx="1">
              <a:schemeClr val="accent1"/>
            </a:lnRef>
            <a:fillRef idx="0">
              <a:schemeClr val="accent1"/>
            </a:fillRef>
            <a:effectRef idx="0">
              <a:schemeClr val="accent1"/>
            </a:effectRef>
            <a:fontRef idx="minor">
              <a:schemeClr val="tx1"/>
            </a:fontRef>
          </p:style>
        </p:cxnSp>
      </p:grpSp>
      <p:sp>
        <p:nvSpPr>
          <p:cNvPr id="110" name="ZoneTexte 109"/>
          <p:cNvSpPr txBox="1"/>
          <p:nvPr/>
        </p:nvSpPr>
        <p:spPr>
          <a:xfrm>
            <a:off x="389466" y="5477879"/>
            <a:ext cx="6542980" cy="2893100"/>
          </a:xfrm>
          <a:prstGeom prst="rect">
            <a:avLst/>
          </a:prstGeom>
          <a:noFill/>
        </p:spPr>
        <p:txBody>
          <a:bodyPr wrap="square" rtlCol="0">
            <a:spAutoFit/>
          </a:bodyPr>
          <a:lstStyle/>
          <a:p>
            <a:pPr algn="just"/>
            <a:r>
              <a:rPr lang="fr-FR" sz="1400" dirty="0">
                <a:solidFill>
                  <a:srgbClr val="7F7F7F"/>
                </a:solidFill>
              </a:rPr>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solidFill>
                <a:srgbClr val="7F7F7F"/>
              </a:solidFill>
            </a:endParaRPr>
          </a:p>
          <a:p>
            <a:pPr algn="just"/>
            <a:r>
              <a:rPr lang="fr-FR" sz="1400" dirty="0">
                <a:solidFill>
                  <a:srgbClr val="7F7F7F"/>
                </a:solidFill>
              </a:rPr>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solidFill>
                <a:srgbClr val="7F7F7F"/>
              </a:solidFill>
            </a:endParaRPr>
          </a:p>
          <a:p>
            <a:pPr algn="just"/>
            <a:r>
              <a:rPr lang="fr-FR" sz="1400" dirty="0">
                <a:solidFill>
                  <a:srgbClr val="7F7F7F"/>
                </a:solidFill>
              </a:rPr>
              <a:t>Je me tiens à votre disposition pour vous rencontrer et vous démontrer plus amplement ma motivation. Dans cette attente, veuillez agréer, Monsieur, l'expression de mes sentiments distingués.</a:t>
            </a:r>
          </a:p>
        </p:txBody>
      </p:sp>
      <p:sp>
        <p:nvSpPr>
          <p:cNvPr id="111" name="ZoneTexte 110"/>
          <p:cNvSpPr txBox="1"/>
          <p:nvPr/>
        </p:nvSpPr>
        <p:spPr>
          <a:xfrm>
            <a:off x="389465" y="4613431"/>
            <a:ext cx="4690534" cy="307777"/>
          </a:xfrm>
          <a:prstGeom prst="rect">
            <a:avLst/>
          </a:prstGeom>
          <a:noFill/>
        </p:spPr>
        <p:txBody>
          <a:bodyPr wrap="square" rtlCol="0">
            <a:spAutoFit/>
          </a:bodyPr>
          <a:lstStyle/>
          <a:p>
            <a:pPr algn="just"/>
            <a:r>
              <a:rPr lang="fr-FR" sz="1400" dirty="0">
                <a:solidFill>
                  <a:srgbClr val="7F7F7F"/>
                </a:solidFill>
              </a:rPr>
              <a:t>Objet : candidature pour le poste de XXXX  </a:t>
            </a:r>
          </a:p>
        </p:txBody>
      </p:sp>
      <p:sp>
        <p:nvSpPr>
          <p:cNvPr id="112" name="ZoneTexte 111"/>
          <p:cNvSpPr txBox="1"/>
          <p:nvPr/>
        </p:nvSpPr>
        <p:spPr>
          <a:xfrm>
            <a:off x="5261687" y="2691718"/>
            <a:ext cx="2295154" cy="1600438"/>
          </a:xfrm>
          <a:prstGeom prst="rect">
            <a:avLst/>
          </a:prstGeom>
          <a:noFill/>
        </p:spPr>
        <p:txBody>
          <a:bodyPr wrap="square" rtlCol="0">
            <a:spAutoFit/>
          </a:bodyPr>
          <a:lstStyle/>
          <a:p>
            <a:pPr algn="just"/>
            <a:r>
              <a:rPr lang="fr-FR" sz="1400" dirty="0">
                <a:solidFill>
                  <a:srgbClr val="000000"/>
                </a:solidFill>
              </a:rPr>
              <a:t>Nom de l’entreprise</a:t>
            </a:r>
          </a:p>
          <a:p>
            <a:pPr algn="just"/>
            <a:r>
              <a:rPr lang="fr-FR" sz="1400" dirty="0">
                <a:solidFill>
                  <a:srgbClr val="000000"/>
                </a:solidFill>
              </a:rPr>
              <a:t>Nom du recruteur</a:t>
            </a:r>
          </a:p>
          <a:p>
            <a:pPr algn="just"/>
            <a:r>
              <a:rPr lang="fr-FR" sz="1400" dirty="0">
                <a:solidFill>
                  <a:srgbClr val="000000"/>
                </a:solidFill>
              </a:rPr>
              <a:t>Poste du recruteur</a:t>
            </a:r>
          </a:p>
          <a:p>
            <a:r>
              <a:rPr lang="fr-FR" sz="1400" dirty="0">
                <a:solidFill>
                  <a:srgbClr val="000000"/>
                </a:solidFill>
              </a:rPr>
              <a:t>Adresse postale de l’entreprise</a:t>
            </a:r>
          </a:p>
          <a:p>
            <a:pPr algn="just"/>
            <a:endParaRPr lang="fr-FR" sz="1400" dirty="0">
              <a:solidFill>
                <a:srgbClr val="000000"/>
              </a:solidFill>
            </a:endParaRPr>
          </a:p>
          <a:p>
            <a:pPr algn="just"/>
            <a:r>
              <a:rPr lang="fr-FR" sz="1400" dirty="0">
                <a:solidFill>
                  <a:srgbClr val="000000"/>
                </a:solidFill>
              </a:rPr>
              <a:t>Paris, le 01/02/2015</a:t>
            </a:r>
          </a:p>
        </p:txBody>
      </p:sp>
      <p:pic>
        <p:nvPicPr>
          <p:cNvPr id="27" name="Image 26" descr="Une image contenant arc, blanc, lunettes de soleil&#10;&#10;Description générée automatiquement">
            <a:extLst>
              <a:ext uri="{FF2B5EF4-FFF2-40B4-BE49-F238E27FC236}">
                <a16:creationId xmlns:a16="http://schemas.microsoft.com/office/drawing/2014/main" id="{5AC6FC2E-80D5-CF48-9BAB-224BAA5ECDC5}"/>
              </a:ext>
            </a:extLst>
          </p:cNvPr>
          <p:cNvPicPr>
            <a:picLocks noChangeAspect="1"/>
          </p:cNvPicPr>
          <p:nvPr/>
        </p:nvPicPr>
        <p:blipFill>
          <a:blip r:embed="rId9"/>
          <a:stretch>
            <a:fillRect/>
          </a:stretch>
        </p:blipFill>
        <p:spPr>
          <a:xfrm>
            <a:off x="-32832" y="-4370"/>
            <a:ext cx="7594095" cy="2775224"/>
          </a:xfrm>
          <a:prstGeom prst="rect">
            <a:avLst/>
          </a:prstGeom>
        </p:spPr>
      </p:pic>
      <p:sp>
        <p:nvSpPr>
          <p:cNvPr id="28" name="TextBox 66">
            <a:extLst>
              <a:ext uri="{FF2B5EF4-FFF2-40B4-BE49-F238E27FC236}">
                <a16:creationId xmlns:a16="http://schemas.microsoft.com/office/drawing/2014/main" id="{78B67F58-803F-2144-9043-0F17CC99B82A}"/>
              </a:ext>
            </a:extLst>
          </p:cNvPr>
          <p:cNvSpPr txBox="1"/>
          <p:nvPr/>
        </p:nvSpPr>
        <p:spPr>
          <a:xfrm>
            <a:off x="389465" y="812158"/>
            <a:ext cx="4095993" cy="1200329"/>
          </a:xfrm>
          <a:prstGeom prst="rect">
            <a:avLst/>
          </a:prstGeom>
          <a:noFill/>
        </p:spPr>
        <p:txBody>
          <a:bodyPr wrap="none" rtlCol="0">
            <a:spAutoFit/>
          </a:bodyPr>
          <a:lstStyle/>
          <a:p>
            <a:pPr algn="r">
              <a:lnSpc>
                <a:spcPct val="150000"/>
              </a:lnSpc>
            </a:pPr>
            <a:r>
              <a:rPr lang="en-US" sz="2800" b="1" dirty="0" err="1">
                <a:ln w="3175">
                  <a:noFill/>
                </a:ln>
                <a:solidFill>
                  <a:schemeClr val="tx1">
                    <a:lumMod val="75000"/>
                    <a:lumOff val="25000"/>
                  </a:schemeClr>
                </a:solidFill>
                <a:effectLst>
                  <a:glow rad="101600">
                    <a:schemeClr val="bg1">
                      <a:alpha val="60000"/>
                    </a:schemeClr>
                  </a:glow>
                </a:effectLst>
                <a:latin typeface="Arial Black" panose="020B0A04020102020204" pitchFamily="34" charset="0"/>
                <a:ea typeface="Tahoma" panose="020B0604030504040204" pitchFamily="34" charset="0"/>
                <a:cs typeface="Tahoma" panose="020B0604030504040204" pitchFamily="34" charset="0"/>
              </a:rPr>
              <a:t>Gislaine</a:t>
            </a:r>
            <a:r>
              <a:rPr lang="en-US" sz="2800" b="1" dirty="0">
                <a:ln w="3175">
                  <a:noFill/>
                </a:ln>
                <a:solidFill>
                  <a:schemeClr val="tx1">
                    <a:lumMod val="75000"/>
                    <a:lumOff val="25000"/>
                  </a:schemeClr>
                </a:solidFill>
                <a:effectLst>
                  <a:glow rad="101600">
                    <a:schemeClr val="bg1">
                      <a:alpha val="60000"/>
                    </a:schemeClr>
                  </a:glow>
                </a:effectLst>
                <a:latin typeface="Arial Black" panose="020B0A04020102020204" pitchFamily="34" charset="0"/>
                <a:ea typeface="Tahoma" panose="020B0604030504040204" pitchFamily="34" charset="0"/>
                <a:cs typeface="Tahoma" panose="020B0604030504040204" pitchFamily="34" charset="0"/>
              </a:rPr>
              <a:t> ALLANSON</a:t>
            </a:r>
          </a:p>
          <a:p>
            <a:pPr algn="r">
              <a:lnSpc>
                <a:spcPct val="150000"/>
              </a:lnSpc>
            </a:pPr>
            <a:r>
              <a:rPr lang="en-US" sz="2000" dirty="0" err="1">
                <a:ln w="3175">
                  <a:noFill/>
                </a:ln>
                <a:solidFill>
                  <a:schemeClr val="tx1">
                    <a:lumMod val="75000"/>
                    <a:lumOff val="25000"/>
                  </a:schemeClr>
                </a:solidFill>
                <a:effectLst>
                  <a:glow rad="101600">
                    <a:schemeClr val="bg1">
                      <a:alpha val="60000"/>
                    </a:schemeClr>
                  </a:glow>
                </a:effectLst>
                <a:latin typeface="Arial Black" panose="020B0A04020102020204" pitchFamily="34" charset="0"/>
                <a:ea typeface="Tahoma" panose="020B0604030504040204" pitchFamily="34" charset="0"/>
                <a:cs typeface="Tahoma" panose="020B0604030504040204" pitchFamily="34" charset="0"/>
              </a:rPr>
              <a:t>Titre</a:t>
            </a:r>
            <a:r>
              <a:rPr lang="en-US" sz="2000" dirty="0">
                <a:ln w="3175">
                  <a:noFill/>
                </a:ln>
                <a:solidFill>
                  <a:schemeClr val="tx1">
                    <a:lumMod val="75000"/>
                    <a:lumOff val="25000"/>
                  </a:schemeClr>
                </a:solidFill>
                <a:effectLst>
                  <a:glow rad="101600">
                    <a:schemeClr val="bg1">
                      <a:alpha val="60000"/>
                    </a:schemeClr>
                  </a:glow>
                </a:effectLst>
                <a:latin typeface="Arial Black" panose="020B0A04020102020204" pitchFamily="34" charset="0"/>
                <a:ea typeface="Tahoma" panose="020B0604030504040204" pitchFamily="34" charset="0"/>
                <a:cs typeface="Tahoma" panose="020B0604030504040204" pitchFamily="34" charset="0"/>
              </a:rPr>
              <a:t> du poste</a:t>
            </a:r>
            <a:endParaRPr lang="ru-RU" sz="2000" dirty="0">
              <a:ln w="3175">
                <a:noFill/>
              </a:ln>
              <a:solidFill>
                <a:schemeClr val="tx1">
                  <a:lumMod val="75000"/>
                  <a:lumOff val="25000"/>
                </a:schemeClr>
              </a:solidFill>
              <a:effectLst>
                <a:glow rad="101600">
                  <a:schemeClr val="bg1">
                    <a:alpha val="60000"/>
                  </a:schemeClr>
                </a:glow>
              </a:effectLst>
              <a:latin typeface="Arial Black" panose="020B0A04020102020204" pitchFamily="34" charset="0"/>
              <a:ea typeface="Tahoma" panose="020B0604030504040204" pitchFamily="34" charset="0"/>
              <a:cs typeface="Tahoma" panose="020B0604030504040204" pitchFamily="34" charset="0"/>
            </a:endParaRPr>
          </a:p>
        </p:txBody>
      </p:sp>
      <p:pic>
        <p:nvPicPr>
          <p:cNvPr id="29" name="Image 28">
            <a:extLst>
              <a:ext uri="{FF2B5EF4-FFF2-40B4-BE49-F238E27FC236}">
                <a16:creationId xmlns:a16="http://schemas.microsoft.com/office/drawing/2014/main" id="{8FF492E0-577D-6140-A392-C937C5ACFC6F}"/>
              </a:ext>
            </a:extLst>
          </p:cNvPr>
          <p:cNvPicPr>
            <a:picLocks noChangeAspect="1"/>
          </p:cNvPicPr>
          <p:nvPr/>
        </p:nvPicPr>
        <p:blipFill rotWithShape="1">
          <a:blip r:embed="rId10">
            <a:extLst>
              <a:ext uri="{28A0092B-C50C-407E-A947-70E740481C1C}">
                <a14:useLocalDpi xmlns:a14="http://schemas.microsoft.com/office/drawing/2010/main" val="0"/>
              </a:ext>
            </a:extLst>
          </a:blip>
          <a:srcRect l="38393" r="13085" b="27227"/>
          <a:stretch/>
        </p:blipFill>
        <p:spPr>
          <a:xfrm>
            <a:off x="4828862" y="190311"/>
            <a:ext cx="2308687" cy="2311096"/>
          </a:xfrm>
          <a:prstGeom prst="ellipse">
            <a:avLst/>
          </a:prstGeom>
          <a:ln>
            <a:solidFill>
              <a:schemeClr val="tx1"/>
            </a:solidFill>
          </a:ln>
        </p:spPr>
      </p:pic>
    </p:spTree>
    <p:extLst>
      <p:ext uri="{BB962C8B-B14F-4D97-AF65-F5344CB8AC3E}">
        <p14:creationId xmlns:p14="http://schemas.microsoft.com/office/powerpoint/2010/main" val="363521851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1403</TotalTime>
  <Words>192</Words>
  <Application>Microsoft Macintosh PowerPoint</Application>
  <PresentationFormat>Personnalisé</PresentationFormat>
  <Paragraphs>21</Paragraphs>
  <Slides>1</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Arial Black</vt:lpstr>
      <vt:lpstr>Calibri</vt:lpstr>
      <vt:lpstr>Тема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Kotov</dc:creator>
  <cp:lastModifiedBy>Axel Maille</cp:lastModifiedBy>
  <cp:revision>201</cp:revision>
  <dcterms:created xsi:type="dcterms:W3CDTF">2016-06-23T12:34:36Z</dcterms:created>
  <dcterms:modified xsi:type="dcterms:W3CDTF">2019-12-17T13:35:43Z</dcterms:modified>
</cp:coreProperties>
</file>