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8B4AD"/>
    <a:srgbClr val="5BAD82"/>
    <a:srgbClr val="95C11F"/>
    <a:srgbClr val="000000"/>
    <a:srgbClr val="FFE550"/>
    <a:srgbClr val="EEEA32"/>
    <a:srgbClr val="B3E21E"/>
    <a:srgbClr val="FEB546"/>
    <a:srgbClr val="D8D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00"/>
    <p:restoredTop sz="92038" autoAdjust="0"/>
  </p:normalViewPr>
  <p:slideViewPr>
    <p:cSldViewPr>
      <p:cViewPr>
        <p:scale>
          <a:sx n="65" d="100"/>
          <a:sy n="65" d="100"/>
        </p:scale>
        <p:origin x="2824" y="-1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E6F03A-3231-4865-A70B-8247B8A0E7EA}" type="slidenum">
              <a:rPr lang="ru-RU" smtClean="0"/>
              <a:t>1</a:t>
            </a:fld>
            <a:endParaRPr lang="ru-RU"/>
          </a:p>
        </p:txBody>
      </p:sp>
    </p:spTree>
    <p:extLst>
      <p:ext uri="{BB962C8B-B14F-4D97-AF65-F5344CB8AC3E}">
        <p14:creationId xmlns:p14="http://schemas.microsoft.com/office/powerpoint/2010/main" val="176376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jpg"/><Relationship Id="rId10" Type="http://schemas.openxmlformats.org/officeDocument/2006/relationships/image" Target="../media/image8.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0" y="0"/>
            <a:ext cx="7561263" cy="1986219"/>
          </a:xfrm>
          <a:prstGeom prst="rect">
            <a:avLst/>
          </a:prstGeom>
          <a:gradFill flip="none" rotWithShape="1">
            <a:gsLst>
              <a:gs pos="100000">
                <a:schemeClr val="bg1">
                  <a:lumMod val="65000"/>
                </a:schemeClr>
              </a:gs>
              <a:gs pos="0">
                <a:schemeClr val="tx1">
                  <a:lumMod val="50000"/>
                  <a:lumOff val="50000"/>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кругленный прямоугольник 19"/>
          <p:cNvSpPr/>
          <p:nvPr/>
        </p:nvSpPr>
        <p:spPr>
          <a:xfrm>
            <a:off x="684287" y="239633"/>
            <a:ext cx="4176464" cy="15022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704487" y="234132"/>
            <a:ext cx="4136069" cy="1592744"/>
          </a:xfrm>
          <a:prstGeom prst="rect">
            <a:avLst/>
          </a:prstGeom>
          <a:noFill/>
        </p:spPr>
        <p:txBody>
          <a:bodyPr wrap="none" rtlCol="0">
            <a:spAutoFit/>
          </a:bodyPr>
          <a:lstStyle/>
          <a:p>
            <a:pPr algn="ctr">
              <a:lnSpc>
                <a:spcPct val="125000"/>
              </a:lnSpc>
            </a:pPr>
            <a:r>
              <a:rPr lang="en-US" sz="28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Alicia DECARSESON</a:t>
            </a:r>
          </a:p>
          <a:p>
            <a:pPr algn="ctr">
              <a:lnSpc>
                <a:spcPct val="125000"/>
              </a:lnSpc>
            </a:pPr>
            <a:r>
              <a:rPr lang="en-US" sz="10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17 rue de la </a:t>
            </a:r>
            <a:r>
              <a:rPr lang="en-US" sz="1000" dirty="0" err="1"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Réussite</a:t>
            </a:r>
            <a:r>
              <a:rPr lang="en-US" sz="10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75012</a:t>
            </a:r>
          </a:p>
          <a:p>
            <a:pPr algn="ctr">
              <a:lnSpc>
                <a:spcPct val="125000"/>
              </a:lnSpc>
            </a:pPr>
            <a:r>
              <a:rPr lang="en-US" sz="10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Tel: </a:t>
            </a:r>
            <a:r>
              <a:rPr lang="fr-FR" sz="10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+33 06 01 02 30 40</a:t>
            </a:r>
            <a:endParaRPr lang="en-US" sz="10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algn="ctr">
              <a:lnSpc>
                <a:spcPct val="125000"/>
              </a:lnSpc>
            </a:pPr>
            <a:r>
              <a:rPr lang="en-US" sz="10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E-mail: </a:t>
            </a:r>
            <a:r>
              <a:rPr lang="en-US" sz="100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rPr>
              <a:t>mail@mail.com</a:t>
            </a:r>
            <a:endParaRPr lang="en-US" sz="10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algn="ctr">
              <a:lnSpc>
                <a:spcPct val="125000"/>
              </a:lnSpc>
            </a:pPr>
            <a:r>
              <a:rPr lang="en-US" sz="1000" dirty="0" err="1"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Twiter</a:t>
            </a:r>
            <a:r>
              <a:rPr lang="en-US" sz="10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twitter/com/</a:t>
            </a:r>
            <a:r>
              <a:rPr lang="en-US" sz="100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rPr>
              <a:t>alicia</a:t>
            </a:r>
            <a:endParaRPr lang="en-US" sz="1000"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algn="ctr">
              <a:lnSpc>
                <a:spcPct val="125000"/>
              </a:lnSpc>
            </a:pPr>
            <a:endParaRPr lang="ru-RU" sz="10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1023565" y="2178348"/>
            <a:ext cx="2957861" cy="307777"/>
          </a:xfrm>
          <a:prstGeom prst="rect">
            <a:avLst/>
          </a:prstGeom>
          <a:noFill/>
        </p:spPr>
        <p:txBody>
          <a:bodyPr wrap="none" rtlCol="0">
            <a:spAutoFit/>
          </a:bodyPr>
          <a:lstStyle/>
          <a:p>
            <a:pPr algn="ctr"/>
            <a:r>
              <a:rPr lang="en-US"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EDUCATION &amp; EXPERIENCE</a:t>
            </a:r>
            <a:endParaRPr lang="ru-RU"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grpSp>
        <p:nvGrpSpPr>
          <p:cNvPr id="56" name="Группа 55"/>
          <p:cNvGrpSpPr/>
          <p:nvPr/>
        </p:nvGrpSpPr>
        <p:grpSpPr>
          <a:xfrm>
            <a:off x="5292415" y="8659068"/>
            <a:ext cx="216408" cy="1724765"/>
            <a:chOff x="5515061" y="8659068"/>
            <a:chExt cx="216408" cy="1724765"/>
          </a:xfrm>
        </p:grpSpPr>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5061" y="8659068"/>
              <a:ext cx="216408" cy="216408"/>
            </a:xfrm>
            <a:prstGeom prst="rect">
              <a:avLst/>
            </a:prstGeom>
          </p:spPr>
        </p:pic>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5061" y="8960739"/>
              <a:ext cx="216408" cy="216408"/>
            </a:xfrm>
            <a:prstGeom prst="rect">
              <a:avLst/>
            </a:prstGeom>
          </p:spPr>
        </p:pic>
        <p:pic>
          <p:nvPicPr>
            <p:cNvPr id="17" name="Рисунок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5061" y="9262410"/>
              <a:ext cx="216408" cy="216408"/>
            </a:xfrm>
            <a:prstGeom prst="rect">
              <a:avLst/>
            </a:prstGeom>
          </p:spPr>
        </p:pic>
        <p:pic>
          <p:nvPicPr>
            <p:cNvPr id="21" name="Рисунок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5061" y="9564081"/>
              <a:ext cx="216408" cy="216408"/>
            </a:xfrm>
            <a:prstGeom prst="rect">
              <a:avLst/>
            </a:prstGeom>
          </p:spPr>
        </p:pic>
        <p:pic>
          <p:nvPicPr>
            <p:cNvPr id="40" name="Рисунок 3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5061" y="9865752"/>
              <a:ext cx="216408" cy="216408"/>
            </a:xfrm>
            <a:prstGeom prst="rect">
              <a:avLst/>
            </a:prstGeom>
          </p:spPr>
        </p:pic>
        <p:pic>
          <p:nvPicPr>
            <p:cNvPr id="42" name="Рисунок 4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15061" y="10167425"/>
              <a:ext cx="216408" cy="216408"/>
            </a:xfrm>
            <a:prstGeom prst="rect">
              <a:avLst/>
            </a:prstGeom>
          </p:spPr>
        </p:pic>
      </p:grpSp>
      <p:sp>
        <p:nvSpPr>
          <p:cNvPr id="97" name="TextBox 96"/>
          <p:cNvSpPr txBox="1"/>
          <p:nvPr/>
        </p:nvSpPr>
        <p:spPr>
          <a:xfrm>
            <a:off x="5951954" y="8236892"/>
            <a:ext cx="646332" cy="307777"/>
          </a:xfrm>
          <a:prstGeom prst="rect">
            <a:avLst/>
          </a:prstGeom>
          <a:noFill/>
        </p:spPr>
        <p:txBody>
          <a:bodyPr wrap="none" rtlCol="0">
            <a:spAutoFit/>
          </a:bodyPr>
          <a:lstStyle/>
          <a:p>
            <a:pPr algn="ctr"/>
            <a:r>
              <a:rPr lang="en-US"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WEB</a:t>
            </a:r>
            <a:endParaRPr lang="ru-RU"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TextBox 58"/>
          <p:cNvSpPr txBox="1"/>
          <p:nvPr/>
        </p:nvSpPr>
        <p:spPr>
          <a:xfrm>
            <a:off x="5580831" y="8532000"/>
            <a:ext cx="1705153" cy="1914627"/>
          </a:xfrm>
          <a:prstGeom prst="rect">
            <a:avLst/>
          </a:prstGeom>
          <a:noFill/>
        </p:spPr>
        <p:txBody>
          <a:bodyPr wrap="square" rtlCol="0">
            <a:spAutoFit/>
          </a:bodyPr>
          <a:lstStyle/>
          <a:p>
            <a:pPr>
              <a:lnSpc>
                <a:spcPct val="220000"/>
              </a:lnSpc>
            </a:pPr>
            <a:r>
              <a:rPr lang="en-US" sz="900" dirty="0" err="1" smtClean="0">
                <a:solidFill>
                  <a:schemeClr val="tx1">
                    <a:lumMod val="65000"/>
                    <a:lumOff val="35000"/>
                  </a:schemeClr>
                </a:solidFill>
              </a:rPr>
              <a:t>Linkedin.com</a:t>
            </a:r>
            <a:r>
              <a:rPr lang="en-US" sz="900" dirty="0" smtClean="0">
                <a:solidFill>
                  <a:schemeClr val="tx1">
                    <a:lumMod val="65000"/>
                    <a:lumOff val="35000"/>
                  </a:schemeClr>
                </a:solidFill>
              </a:rPr>
              <a:t>/</a:t>
            </a:r>
            <a:r>
              <a:rPr lang="en-US" sz="900" dirty="0" err="1" smtClean="0">
                <a:solidFill>
                  <a:schemeClr val="tx1">
                    <a:lumMod val="65000"/>
                    <a:lumOff val="35000"/>
                  </a:schemeClr>
                </a:solidFill>
              </a:rPr>
              <a:t>alicia</a:t>
            </a:r>
            <a:endParaRPr lang="en-US" sz="900" dirty="0">
              <a:solidFill>
                <a:schemeClr val="tx1">
                  <a:lumMod val="65000"/>
                  <a:lumOff val="35000"/>
                </a:schemeClr>
              </a:solidFill>
            </a:endParaRPr>
          </a:p>
          <a:p>
            <a:pPr>
              <a:lnSpc>
                <a:spcPct val="220000"/>
              </a:lnSpc>
            </a:pPr>
            <a:r>
              <a:rPr lang="en-US" sz="900" dirty="0" err="1" smtClean="0">
                <a:solidFill>
                  <a:schemeClr val="tx1">
                    <a:lumMod val="65000"/>
                    <a:lumOff val="35000"/>
                  </a:schemeClr>
                </a:solidFill>
              </a:rPr>
              <a:t>facebook.com</a:t>
            </a:r>
            <a:r>
              <a:rPr lang="en-US" sz="900" dirty="0" smtClean="0">
                <a:solidFill>
                  <a:schemeClr val="tx1">
                    <a:lumMod val="65000"/>
                    <a:lumOff val="35000"/>
                  </a:schemeClr>
                </a:solidFill>
              </a:rPr>
              <a:t>/</a:t>
            </a:r>
            <a:r>
              <a:rPr lang="en-US" sz="900" dirty="0" err="1" smtClean="0">
                <a:solidFill>
                  <a:schemeClr val="tx1">
                    <a:lumMod val="65000"/>
                    <a:lumOff val="35000"/>
                  </a:schemeClr>
                </a:solidFill>
              </a:rPr>
              <a:t>alicia</a:t>
            </a:r>
            <a:endParaRPr lang="en-US" sz="900" dirty="0" smtClean="0">
              <a:solidFill>
                <a:schemeClr val="tx1">
                  <a:lumMod val="65000"/>
                  <a:lumOff val="35000"/>
                </a:schemeClr>
              </a:solidFill>
            </a:endParaRPr>
          </a:p>
          <a:p>
            <a:pPr>
              <a:lnSpc>
                <a:spcPct val="220000"/>
              </a:lnSpc>
            </a:pPr>
            <a:r>
              <a:rPr lang="en-US" sz="900" dirty="0" smtClean="0">
                <a:solidFill>
                  <a:schemeClr val="tx1">
                    <a:lumMod val="65000"/>
                    <a:lumOff val="35000"/>
                  </a:schemeClr>
                </a:solidFill>
              </a:rPr>
              <a:t>@</a:t>
            </a:r>
            <a:r>
              <a:rPr lang="en-US" sz="900" dirty="0" err="1" smtClean="0">
                <a:solidFill>
                  <a:schemeClr val="tx1">
                    <a:lumMod val="65000"/>
                    <a:lumOff val="35000"/>
                  </a:schemeClr>
                </a:solidFill>
              </a:rPr>
              <a:t>alicia</a:t>
            </a:r>
            <a:endParaRPr lang="en-US" sz="900" dirty="0" smtClean="0">
              <a:solidFill>
                <a:schemeClr val="tx1">
                  <a:lumMod val="65000"/>
                  <a:lumOff val="35000"/>
                </a:schemeClr>
              </a:solidFill>
            </a:endParaRPr>
          </a:p>
          <a:p>
            <a:pPr>
              <a:lnSpc>
                <a:spcPct val="220000"/>
              </a:lnSpc>
            </a:pPr>
            <a:r>
              <a:rPr lang="en-US" sz="900" dirty="0" err="1" smtClean="0">
                <a:solidFill>
                  <a:schemeClr val="tx1">
                    <a:lumMod val="65000"/>
                    <a:lumOff val="35000"/>
                  </a:schemeClr>
                </a:solidFill>
              </a:rPr>
              <a:t>aliciad</a:t>
            </a:r>
            <a:endParaRPr lang="en-US" sz="900" dirty="0" smtClean="0">
              <a:solidFill>
                <a:schemeClr val="tx1">
                  <a:lumMod val="65000"/>
                  <a:lumOff val="35000"/>
                </a:schemeClr>
              </a:solidFill>
            </a:endParaRPr>
          </a:p>
          <a:p>
            <a:pPr>
              <a:lnSpc>
                <a:spcPct val="220000"/>
              </a:lnSpc>
            </a:pPr>
            <a:r>
              <a:rPr lang="en-US" sz="900" dirty="0" smtClean="0">
                <a:solidFill>
                  <a:schemeClr val="tx1">
                    <a:lumMod val="65000"/>
                    <a:lumOff val="35000"/>
                  </a:schemeClr>
                </a:solidFill>
              </a:rPr>
              <a:t>alicia2015</a:t>
            </a:r>
          </a:p>
          <a:p>
            <a:pPr>
              <a:lnSpc>
                <a:spcPct val="220000"/>
              </a:lnSpc>
            </a:pPr>
            <a:r>
              <a:rPr lang="en-US" sz="900" dirty="0" err="1" smtClean="0">
                <a:solidFill>
                  <a:schemeClr val="tx1">
                    <a:lumMod val="65000"/>
                    <a:lumOff val="35000"/>
                  </a:schemeClr>
                </a:solidFill>
              </a:rPr>
              <a:t>AliciaD</a:t>
            </a:r>
            <a:r>
              <a:rPr lang="en-US" sz="900" dirty="0" smtClean="0">
                <a:solidFill>
                  <a:schemeClr val="tx1">
                    <a:lumMod val="65000"/>
                    <a:lumOff val="35000"/>
                  </a:schemeClr>
                </a:solidFill>
              </a:rPr>
              <a:t>+</a:t>
            </a:r>
            <a:endParaRPr lang="ru-RU" sz="900" dirty="0">
              <a:solidFill>
                <a:schemeClr val="tx1">
                  <a:lumMod val="65000"/>
                  <a:lumOff val="35000"/>
                </a:schemeClr>
              </a:solidFill>
            </a:endParaRPr>
          </a:p>
        </p:txBody>
      </p:sp>
      <p:pic>
        <p:nvPicPr>
          <p:cNvPr id="54" name="Image 53"/>
          <p:cNvPicPr>
            <a:picLocks noChangeAspect="1"/>
          </p:cNvPicPr>
          <p:nvPr/>
        </p:nvPicPr>
        <p:blipFill rotWithShape="1">
          <a:blip r:embed="rId9">
            <a:extLst>
              <a:ext uri="{28A0092B-C50C-407E-A947-70E740481C1C}">
                <a14:useLocalDpi xmlns:a14="http://schemas.microsoft.com/office/drawing/2010/main" val="0"/>
              </a:ext>
            </a:extLst>
          </a:blip>
          <a:srcRect r="42907" b="35261"/>
          <a:stretch/>
        </p:blipFill>
        <p:spPr>
          <a:xfrm>
            <a:off x="5356158" y="98452"/>
            <a:ext cx="1837923" cy="1835565"/>
          </a:xfrm>
          <a:prstGeom prst="ellipse">
            <a:avLst/>
          </a:prstGeom>
          <a:ln>
            <a:solidFill>
              <a:schemeClr val="bg1"/>
            </a:solidFill>
          </a:ln>
        </p:spPr>
      </p:pic>
      <p:sp>
        <p:nvSpPr>
          <p:cNvPr id="103" name="ZoneTexte 102"/>
          <p:cNvSpPr txBox="1"/>
          <p:nvPr/>
        </p:nvSpPr>
        <p:spPr>
          <a:xfrm>
            <a:off x="5127542" y="2768200"/>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04" name="ZoneTexte 103"/>
          <p:cNvSpPr txBox="1"/>
          <p:nvPr/>
        </p:nvSpPr>
        <p:spPr>
          <a:xfrm>
            <a:off x="498772" y="4925309"/>
            <a:ext cx="4073948" cy="4185761"/>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05" name="ZoneTexte 104"/>
          <p:cNvSpPr txBox="1"/>
          <p:nvPr/>
        </p:nvSpPr>
        <p:spPr>
          <a:xfrm>
            <a:off x="498771" y="4060861"/>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06" name="Image 105" descr="signature_scan.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97919" y="9255555"/>
            <a:ext cx="1574801" cy="1049867"/>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TotalTime>
  <Words>205</Words>
  <Application>Microsoft Macintosh PowerPoint</Application>
  <PresentationFormat>Personnalisé</PresentationFormat>
  <Paragraphs>26</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Verdana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179</cp:revision>
  <dcterms:created xsi:type="dcterms:W3CDTF">2016-06-23T12:34:36Z</dcterms:created>
  <dcterms:modified xsi:type="dcterms:W3CDTF">2016-08-10T20:15:31Z</dcterms:modified>
</cp:coreProperties>
</file>